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2" r:id="rId4"/>
  </p:sldMasterIdLst>
  <p:notesMasterIdLst>
    <p:notesMasterId r:id="rId25"/>
  </p:notesMasterIdLst>
  <p:sldIdLst>
    <p:sldId id="256" r:id="rId5"/>
    <p:sldId id="437" r:id="rId6"/>
    <p:sldId id="413" r:id="rId7"/>
    <p:sldId id="431" r:id="rId8"/>
    <p:sldId id="432" r:id="rId9"/>
    <p:sldId id="414" r:id="rId10"/>
    <p:sldId id="280" r:id="rId11"/>
    <p:sldId id="435" r:id="rId12"/>
    <p:sldId id="427" r:id="rId13"/>
    <p:sldId id="416" r:id="rId14"/>
    <p:sldId id="418" r:id="rId15"/>
    <p:sldId id="436" r:id="rId16"/>
    <p:sldId id="419" r:id="rId17"/>
    <p:sldId id="420" r:id="rId18"/>
    <p:sldId id="421" r:id="rId19"/>
    <p:sldId id="422" r:id="rId20"/>
    <p:sldId id="423" r:id="rId21"/>
    <p:sldId id="424" r:id="rId22"/>
    <p:sldId id="402" r:id="rId23"/>
    <p:sldId id="42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204"/>
    <a:srgbClr val="C0F291"/>
    <a:srgbClr val="1DA04E"/>
    <a:srgbClr val="E3CA63"/>
    <a:srgbClr val="3BA398"/>
    <a:srgbClr val="FFE699"/>
    <a:srgbClr val="F9F9FA"/>
    <a:srgbClr val="795E27"/>
    <a:srgbClr val="D1C98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 autoAdjust="0"/>
    <p:restoredTop sz="94802" autoAdjust="0"/>
  </p:normalViewPr>
  <p:slideViewPr>
    <p:cSldViewPr snapToGrid="0">
      <p:cViewPr varScale="1">
        <p:scale>
          <a:sx n="74" d="100"/>
          <a:sy n="74" d="100"/>
        </p:scale>
        <p:origin x="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F68AA-90A3-42F9-9368-FD3981B945EA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44A6C-F9F7-4931-81DF-285CDA304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5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大家好，我是南工</a:t>
            </a:r>
            <a:r>
              <a:rPr lang="en-US" altLang="zh-CN" dirty="0"/>
              <a:t>16</a:t>
            </a:r>
            <a:r>
              <a:rPr lang="zh-CN" altLang="en-US" dirty="0"/>
              <a:t>软件工程</a:t>
            </a:r>
            <a:r>
              <a:rPr lang="en-US" altLang="zh-CN" dirty="0"/>
              <a:t>02</a:t>
            </a:r>
            <a:r>
              <a:rPr lang="zh-CN" altLang="en-US" dirty="0"/>
              <a:t>班的学生，我叫封慧萍。我们组有三个人，另外两个是我的同班同学，王虹力和梅雅琳。由于今天下午有实验课，不方便请假，我就代表我组参加这次比赛的初赛。下面开始我的</a:t>
            </a:r>
            <a:r>
              <a:rPr lang="en-US" altLang="zh-CN" dirty="0"/>
              <a:t>ppt</a:t>
            </a:r>
            <a:r>
              <a:rPr lang="zh-CN" altLang="en-US" dirty="0"/>
              <a:t>讲解。我们的主题是 能量阅读。就是一个简约版的读书网页。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8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我们的主题来源于支付宝里面的一款公益行动叫蚂蚁森林。意在倡导低碳生活，绿色生活。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32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应用意在倡导低碳生活，绿色生活。开通了这个应用之后，你在网上的生活缴费，购物订票，健步行走等都可以获取能量。好友之间还可以互偷能量。攒到一定的能量之后可以种植一棵虚拟的大树，这棵树长大之后，用户可以申请种植真树。而以我们的角度来说绿色环保很重要，收集能量更是有趣。那么麻烦的事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79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对于这种用户来说的，几年都种不了一棵树，于是我就想到了可以通过阅读去获取能量，而且现在人们的平均阅读量普遍很小。我们都需要提高自己的阅读量。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3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44A6C-F9F7-4931-81DF-285CDA3048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7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四个子页面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9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4A6C-F9F7-4931-81DF-285CDA3048A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0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74328-1B41-4D87-9DD9-DE5DEBB0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8CB169-635F-4CC6-A8BD-A49B9E371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DFAE8-2E15-4378-BAD7-409AC1F2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DE015-78B1-4B8D-91F5-9CE5F75E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FA2F56-5312-46C6-9998-8BFB7071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10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86F9-9905-4B9F-94B1-79A0D0A4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970188-C449-4BD9-BCEA-22CC302FB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BEFD3-2190-491F-8028-7B095325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82F17-F131-42F6-B7FF-F11EA179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22F72-74B0-40F4-8597-4C278456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3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585267-7484-47FC-A06A-4C51D0EC0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3F394F-988C-4E5C-8BC1-A97D67474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40715-1BE2-4B88-B464-95ECE61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98667-6B54-4819-97B0-D4DFAE4A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0795A-BEDE-40FB-A974-C5348D16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80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040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39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3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25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455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2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1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48B52-5BAC-4697-ACFE-5D572F9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4E5AC-9D5D-47C9-BA84-FA66B086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2DA0C-7FFD-4277-8093-7343C697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643063-5BD6-4871-BCF8-6D52ABFF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3C6CD-4D87-4BFF-8857-16EC2377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15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780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83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085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7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67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0" y="0"/>
            <a:ext cx="12192000" cy="6834851"/>
            <a:chOff x="0" y="0"/>
            <a:chExt cx="12192000" cy="683485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0" y="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68348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0" y="136697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0" y="2050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0" y="273394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341742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0" y="410091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478439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5467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6151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6834851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21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5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27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9" t="42558" r="16820" b="255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720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" y="599"/>
            <a:ext cx="12189870" cy="68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C9594-9814-48D4-B373-C77DFB2D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33CB1D-6C41-44C2-9531-3205F088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BFA2C-957A-43D4-A6C6-C26BCFC9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BBB689-CCCB-4C04-929A-776F7DFF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E7F65-BEA5-4F7F-86C5-DF0954D1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83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6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8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0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9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096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30B7-17C8-4A95-BCF7-7B01848EC2CB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8318-5CAB-4670-A977-4F55C4A54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0758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"/>
          <a:stretch>
            <a:fillRect/>
          </a:stretch>
        </p:blipFill>
        <p:spPr bwMode="auto">
          <a:xfrm>
            <a:off x="5224463" y="0"/>
            <a:ext cx="6967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896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6AB6E1-C82A-43CC-BCAF-B547D2628021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59EB7D2-4167-4832-81A2-676373D617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934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A27CC74-9517-4F6D-869E-89236EB9C755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9B2570-D9ED-4388-BCD3-F4274A1833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16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AA3B67A-76B4-4634-A28B-DC82FF29A006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F99F07-7D76-4D62-80CD-6E02EF2CA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764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9AB272-794B-4B87-BC73-3BCF0B8D7AC8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233CCF8-7972-487C-AC82-CC8CE2E67C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72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ED8D353-33D1-41DC-9AFA-576ADE03CA3B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89F435C-9C5A-4EAB-95FA-7D9B38C490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021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3975BDB-44D1-4745-B1AA-6B3F3294DFEF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0448558-8499-4929-B57F-BAB3B3D3E4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2515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5F8E48A-93F9-4BBA-BD81-7EF8B3A5B99C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00041D0-7AC1-4F10-B38F-C67022110E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1E250-E9F5-4A46-8DD6-DA7435CE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47500-9BB9-401A-90CB-F876697EE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004CE-8561-40E9-858D-8A4EE6A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407472-E055-40E7-9D63-A8D9BC20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5CAED-26A0-4DCC-826D-45C5289E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5E84A6-8A87-4A42-828F-8732D292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7817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B787BA7-6FC7-4722-9302-D5677C3D7AF1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E224177-FC9A-4245-8E3D-88942517D6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17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FECC7B3-8455-461F-9C51-A166C5238A66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D52449B-D56B-4FFC-8D29-92FC928A0E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28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A8A3F2C-3BEC-4715-A6A7-61D2445AEA6D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E53D513-6101-4AED-8E01-65E912064C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60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F61C1A5-299E-4F81-80DE-482E5C7152C4}" type="datetimeFigureOut">
              <a:rPr lang="zh-CN" altLang="en-US"/>
              <a:pPr>
                <a:defRPr/>
              </a:pPr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B62DB6D-37F0-428B-85DF-F3FD61CBBF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378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2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35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47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23920"/>
            <a:ext cx="12192000" cy="343408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10160"/>
            <a:ext cx="12192000" cy="343408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131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12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标题和内容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40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B1D06-6510-44C3-9209-8DFA19D2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7647E-A3CB-4D2F-A589-F76103CBB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66A233-BBE6-448E-816C-21D1DB4B4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2BA555-C2A2-45B8-94AE-8D363D561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C24C38-6161-43EA-A641-FF0475E34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B24C8D-7FE1-42A7-B376-6CA876FD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98580A-3414-4CDC-8268-25515663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A806CF-D9B7-4171-B6A1-45DDAAAC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601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4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0ADDB-07BF-45EB-9041-8DF4C08D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D883B-414F-4844-B8EA-E0B51B71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D7B5AC-53BC-445D-A2E3-CF189509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183AF-9371-4BA2-A145-8B2219BE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6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DABB4A-EE8B-4736-9170-AF853782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A5D79B-948A-47DA-B6E2-6EEE24D3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8F787-85EF-40C9-8B2A-853EBC29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46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6B22F-1FE9-4136-B5B3-A4A6FDC0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B5246-D2C9-4C5A-907B-7B898272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440511-8286-4E18-95E4-F35AF45D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0256C5-C7B1-4A06-BFBE-4C97CFCC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AEC912-8CC1-4B23-9A3B-8727E018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9C2C60-BA94-4743-BF89-40A7BB50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50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1E07D-464B-4646-81EA-22EEA842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6CF1FC-AF07-4EDB-90F9-32EFDD6B0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3FE084-B4CB-4DC4-BB76-21117C966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3A008-6803-4FC5-BC69-C37880AF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9DB2D-962C-478F-90ED-31C2BA57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84C6C-515A-4337-BB7D-2842521B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46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918218-23D1-41E6-8D98-68474199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DFDEDF-A740-43AB-959C-C8C6A8CB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1CB526-55D5-4BB3-99A3-BBB5BF800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EECDE-B02B-4534-B3CB-EEC99BB729E7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59182-187C-4A92-89B9-1584E685E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9C3E8-3775-4467-9996-4CD09CFA7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C96A9-7EDE-4D11-A944-2FEE1C782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0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02C03-161F-479D-903C-9924FD94C86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DD4-DAB4-4B2B-8533-F25AD94DA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1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27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DBA74F2-C250-45D6-B473-A76E3B5B4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471"/>
            <a:ext cx="12284765" cy="138728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B7B385-D1F7-4FEC-9231-45AB9E6175DD}"/>
              </a:ext>
            </a:extLst>
          </p:cNvPr>
          <p:cNvSpPr/>
          <p:nvPr/>
        </p:nvSpPr>
        <p:spPr>
          <a:xfrm>
            <a:off x="789108" y="660185"/>
            <a:ext cx="10360325" cy="5537629"/>
          </a:xfrm>
          <a:prstGeom prst="rect">
            <a:avLst/>
          </a:prstGeom>
          <a:solidFill>
            <a:sysClr val="window" lastClr="FFFFFF">
              <a:alpha val="4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85DC5D-78F4-4691-8498-CCFF12E51A18}"/>
              </a:ext>
            </a:extLst>
          </p:cNvPr>
          <p:cNvSpPr txBox="1"/>
          <p:nvPr/>
        </p:nvSpPr>
        <p:spPr>
          <a:xfrm>
            <a:off x="-155566" y="4729047"/>
            <a:ext cx="845765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>
              <a:lnSpc>
                <a:spcPct val="15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软件工程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02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班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 algn="ctr"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封慧萍  王虹力  梅雅琳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D09297-CA9B-42C2-A36F-0F2C52F7F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701" l="0" r="99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43" y="2336377"/>
            <a:ext cx="4605913" cy="205895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DC7408-1894-449B-AD2E-0D8C961C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068" y="868422"/>
            <a:ext cx="8860404" cy="1008586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南昌工程学院第四届思诚杯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设计大赛决赛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06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8C6E095-0E6D-4269-B948-1F18697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1" y="-12905578"/>
            <a:ext cx="11854928" cy="19677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C444B5-249A-43B4-8429-78F6DA04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1" y="-36042"/>
            <a:ext cx="12451829" cy="466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6D31DC-1242-44F6-9CB2-D735BD20C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16" y="3006141"/>
            <a:ext cx="1907028" cy="24084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D98DFC-7C05-4AE8-A308-2CEB05652D3D}"/>
              </a:ext>
            </a:extLst>
          </p:cNvPr>
          <p:cNvSpPr/>
          <p:nvPr/>
        </p:nvSpPr>
        <p:spPr>
          <a:xfrm>
            <a:off x="-980257" y="430142"/>
            <a:ext cx="13363075" cy="8119083"/>
          </a:xfrm>
          <a:prstGeom prst="rect">
            <a:avLst/>
          </a:prstGeom>
          <a:solidFill>
            <a:sysClr val="windowText" lastClr="000000">
              <a:alpha val="9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  <p:grpSp>
        <p:nvGrpSpPr>
          <p:cNvPr id="7" name="组合 33">
            <a:extLst>
              <a:ext uri="{FF2B5EF4-FFF2-40B4-BE49-F238E27FC236}">
                <a16:creationId xmlns:a16="http://schemas.microsoft.com/office/drawing/2014/main" id="{10B20852-6583-4BA3-B2D8-78B0590CB17E}"/>
              </a:ext>
            </a:extLst>
          </p:cNvPr>
          <p:cNvGrpSpPr/>
          <p:nvPr/>
        </p:nvGrpSpPr>
        <p:grpSpPr>
          <a:xfrm>
            <a:off x="1777911" y="495044"/>
            <a:ext cx="9219397" cy="3880767"/>
            <a:chOff x="1769445" y="464252"/>
            <a:chExt cx="9219397" cy="3880767"/>
          </a:xfrm>
        </p:grpSpPr>
        <p:grpSp>
          <p:nvGrpSpPr>
            <p:cNvPr id="8" name="组合 31">
              <a:extLst>
                <a:ext uri="{FF2B5EF4-FFF2-40B4-BE49-F238E27FC236}">
                  <a16:creationId xmlns:a16="http://schemas.microsoft.com/office/drawing/2014/main" id="{D12C1C62-B6D1-406B-885D-B6D36D850A2A}"/>
                </a:ext>
              </a:extLst>
            </p:cNvPr>
            <p:cNvGrpSpPr/>
            <p:nvPr/>
          </p:nvGrpSpPr>
          <p:grpSpPr>
            <a:xfrm>
              <a:off x="1769445" y="464252"/>
              <a:ext cx="6956543" cy="2241316"/>
              <a:chOff x="1769445" y="464252"/>
              <a:chExt cx="6956543" cy="2241316"/>
            </a:xfrm>
          </p:grpSpPr>
          <p:sp>
            <p:nvSpPr>
              <p:cNvPr id="10" name="文本框 4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42D181BD-136B-41EC-BC84-BA84055C349C}"/>
                  </a:ext>
                </a:extLst>
              </p:cNvPr>
              <p:cNvSpPr txBox="1"/>
              <p:nvPr/>
            </p:nvSpPr>
            <p:spPr>
              <a:xfrm>
                <a:off x="3358281" y="1689905"/>
                <a:ext cx="5367707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itchFamily="49" charset="-122"/>
                    <a:ea typeface="幼圆" pitchFamily="49" charset="-122"/>
                  </a:rPr>
                  <a:t>浮动式导航栏</a:t>
                </a:r>
                <a:endParaRPr kumimoji="0" lang="en-US" altLang="zh-CN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itchFamily="49" charset="-122"/>
                  <a:ea typeface="幼圆" pitchFamily="49" charset="-122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0C45FCE-74F3-4CE5-8B5F-682D72E3C421}"/>
                  </a:ext>
                </a:extLst>
              </p:cNvPr>
              <p:cNvSpPr/>
              <p:nvPr/>
            </p:nvSpPr>
            <p:spPr>
              <a:xfrm>
                <a:off x="1769445" y="464252"/>
                <a:ext cx="317634" cy="317634"/>
              </a:xfrm>
              <a:prstGeom prst="ellipse">
                <a:avLst/>
              </a:prstGeom>
              <a:solidFill>
                <a:sysClr val="window" lastClr="FFFFFF">
                  <a:alpha val="89000"/>
                </a:sysClr>
              </a:solidFill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 8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767D12C-FDD8-44CF-8CED-2F37E8D21174}"/>
                  </a:ext>
                </a:extLst>
              </p:cNvPr>
              <p:cNvCxnSpPr/>
              <p:nvPr/>
            </p:nvCxnSpPr>
            <p:spPr>
              <a:xfrm rot="5400000">
                <a:off x="1129691" y="1575660"/>
                <a:ext cx="1626019" cy="320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376500B-B588-4BC3-BABE-7B14A379A232}"/>
                  </a:ext>
                </a:extLst>
              </p:cNvPr>
              <p:cNvCxnSpPr/>
              <p:nvPr/>
            </p:nvCxnSpPr>
            <p:spPr>
              <a:xfrm>
                <a:off x="1928262" y="2416592"/>
                <a:ext cx="1809548" cy="2180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9" name="文本框 4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<a:extLst>
                <a:ext uri="{FF2B5EF4-FFF2-40B4-BE49-F238E27FC236}">
                  <a16:creationId xmlns:a16="http://schemas.microsoft.com/office/drawing/2014/main" id="{968D7DD8-CBED-4978-829C-D0C92AE1B39D}"/>
                </a:ext>
              </a:extLst>
            </p:cNvPr>
            <p:cNvSpPr txBox="1"/>
            <p:nvPr/>
          </p:nvSpPr>
          <p:spPr>
            <a:xfrm>
              <a:off x="6077419" y="2836914"/>
              <a:ext cx="4911423" cy="15081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陈继世-硬笔行书" pitchFamily="49" charset="-122"/>
                  <a:ea typeface="陈继世-硬笔行书" pitchFamily="49" charset="-122"/>
                </a:rPr>
                <a:t>(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position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的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fixed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属性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陈继世-硬笔行书" pitchFamily="49" charset="-122"/>
                  <a:ea typeface="陈继世-硬笔行书" pitchFamily="49" charset="-122"/>
                </a:rPr>
                <a:t>) </a:t>
              </a:r>
              <a:b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陈继世-硬笔行书" pitchFamily="49" charset="-122"/>
                  <a:ea typeface="陈继世-硬笔行书" pitchFamily="49" charset="-122"/>
                </a:rPr>
              </a:b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陈继世-硬笔行书" pitchFamily="49" charset="-122"/>
                <a:ea typeface="陈继世-硬笔行书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70B933-3AAA-4DE0-AE53-F1B7ECF8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364" y="-336176"/>
            <a:ext cx="12544746" cy="69432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C444B5-249A-43B4-8429-78F6DA04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61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ACBF80-BD7B-41B0-90CE-50DF41D4986C}"/>
              </a:ext>
            </a:extLst>
          </p:cNvPr>
          <p:cNvSpPr/>
          <p:nvPr/>
        </p:nvSpPr>
        <p:spPr>
          <a:xfrm>
            <a:off x="-591364" y="-112824"/>
            <a:ext cx="11644037" cy="6970824"/>
          </a:xfrm>
          <a:prstGeom prst="rect">
            <a:avLst/>
          </a:prstGeom>
          <a:solidFill>
            <a:sysClr val="windowText" lastClr="000000">
              <a:alpha val="9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02B1D-E197-4478-93BC-73400A59D151}"/>
              </a:ext>
            </a:extLst>
          </p:cNvPr>
          <p:cNvSpPr/>
          <p:nvPr/>
        </p:nvSpPr>
        <p:spPr>
          <a:xfrm>
            <a:off x="11015108" y="-336563"/>
            <a:ext cx="1176891" cy="5910349"/>
          </a:xfrm>
          <a:prstGeom prst="rect">
            <a:avLst/>
          </a:prstGeom>
          <a:solidFill>
            <a:sysClr val="windowText" lastClr="000000">
              <a:alpha val="9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14D7BB-4437-4748-BB92-11B94B41D6C1}"/>
              </a:ext>
            </a:extLst>
          </p:cNvPr>
          <p:cNvGrpSpPr/>
          <p:nvPr/>
        </p:nvGrpSpPr>
        <p:grpSpPr>
          <a:xfrm>
            <a:off x="4189754" y="2724647"/>
            <a:ext cx="6620556" cy="3615280"/>
            <a:chOff x="2851405" y="1801934"/>
            <a:chExt cx="6620556" cy="3615280"/>
          </a:xfrm>
        </p:grpSpPr>
        <p:sp>
          <p:nvSpPr>
            <p:cNvPr id="8" name="文本框 4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<a:extLst>
                <a:ext uri="{FF2B5EF4-FFF2-40B4-BE49-F238E27FC236}">
                  <a16:creationId xmlns:a16="http://schemas.microsoft.com/office/drawing/2014/main" id="{B4289232-7113-4646-8744-AD3978935F77}"/>
                </a:ext>
              </a:extLst>
            </p:cNvPr>
            <p:cNvSpPr txBox="1"/>
            <p:nvPr/>
          </p:nvSpPr>
          <p:spPr>
            <a:xfrm>
              <a:off x="2851405" y="1801934"/>
              <a:ext cx="53677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itchFamily="49" charset="-122"/>
                  <a:ea typeface="幼圆" pitchFamily="49" charset="-122"/>
                </a:rPr>
                <a:t>侧边栏</a:t>
              </a:r>
              <a:endPara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9" name="文本框 4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<a:extLst>
                <a:ext uri="{FF2B5EF4-FFF2-40B4-BE49-F238E27FC236}">
                  <a16:creationId xmlns:a16="http://schemas.microsoft.com/office/drawing/2014/main" id="{CB4620B2-5428-473A-A4DC-00B9764AB03B}"/>
                </a:ext>
              </a:extLst>
            </p:cNvPr>
            <p:cNvSpPr txBox="1"/>
            <p:nvPr/>
          </p:nvSpPr>
          <p:spPr>
            <a:xfrm>
              <a:off x="5409677" y="2817598"/>
              <a:ext cx="3772435" cy="2492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(</a:t>
              </a:r>
              <a:r>
                <a:rPr lang="zh-CN" altLang="en-US" sz="3200" kern="0" dirty="0">
                  <a:solidFill>
                    <a:prstClr val="white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监听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scroll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事件滚动出现和用</a:t>
              </a:r>
              <a:r>
                <a:rPr kumimoji="0" lang="en-US" altLang="zh-CN" sz="3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js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实平滑返回顶部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) </a:t>
              </a:r>
              <a:b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陈继世-硬笔行书" pitchFamily="49" charset="-122"/>
                  <a:ea typeface="陈继世-硬笔行书" pitchFamily="49" charset="-122"/>
                </a:rPr>
              </a:b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陈继世-硬笔行书" pitchFamily="49" charset="-122"/>
                <a:ea typeface="陈继世-硬笔行书" pitchFamily="49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200F579-4DA2-4A34-B129-014A2C5D11D0}"/>
                </a:ext>
              </a:extLst>
            </p:cNvPr>
            <p:cNvSpPr/>
            <p:nvPr/>
          </p:nvSpPr>
          <p:spPr>
            <a:xfrm>
              <a:off x="9154327" y="5099580"/>
              <a:ext cx="317634" cy="317634"/>
            </a:xfrm>
            <a:prstGeom prst="ellipse">
              <a:avLst/>
            </a:prstGeom>
            <a:solidFill>
              <a:sysClr val="window" lastClr="FFFFFF">
                <a:alpha val="89000"/>
              </a:sysClr>
            </a:solidFill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 8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10838C8-08BC-4CBE-9CA1-11824338D783}"/>
                </a:ext>
              </a:extLst>
            </p:cNvPr>
            <p:cNvCxnSpPr>
              <a:cxnSpLocks/>
            </p:cNvCxnSpPr>
            <p:nvPr/>
          </p:nvCxnSpPr>
          <p:spPr>
            <a:xfrm>
              <a:off x="5112439" y="5242030"/>
              <a:ext cx="3954226" cy="3273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D77A724-D48B-4788-BE32-7CBC70058027}"/>
                </a:ext>
              </a:extLst>
            </p:cNvPr>
            <p:cNvCxnSpPr/>
            <p:nvPr/>
          </p:nvCxnSpPr>
          <p:spPr>
            <a:xfrm rot="5400000">
              <a:off x="3873433" y="4016276"/>
              <a:ext cx="2428118" cy="2431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753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496DCC-A885-45A8-A0D0-37B202D3A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6" y="0"/>
            <a:ext cx="13120449" cy="69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7E9C4E-89CC-420F-8CAE-B0A92948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2990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B68C8D-516C-42D4-A37D-693F4E651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79" y="-58189"/>
            <a:ext cx="13235004" cy="6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37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91606A-EE4C-46FF-AB99-844F1B60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15" y="3450"/>
            <a:ext cx="12494030" cy="70278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B68C8D-516C-42D4-A37D-693F4E651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79" y="-22630"/>
            <a:ext cx="13235004" cy="61514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AAAE45D-4886-4A8F-8085-66AE32E37B30}"/>
              </a:ext>
            </a:extLst>
          </p:cNvPr>
          <p:cNvCxnSpPr/>
          <p:nvPr/>
        </p:nvCxnSpPr>
        <p:spPr>
          <a:xfrm>
            <a:off x="1936728" y="2447384"/>
            <a:ext cx="1809548" cy="2180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A942903-6AFB-47CC-9BE9-6934EE9F9B33}"/>
              </a:ext>
            </a:extLst>
          </p:cNvPr>
          <p:cNvSpPr/>
          <p:nvPr/>
        </p:nvSpPr>
        <p:spPr>
          <a:xfrm>
            <a:off x="-175646" y="3429000"/>
            <a:ext cx="12367646" cy="4436016"/>
          </a:xfrm>
          <a:prstGeom prst="rect">
            <a:avLst/>
          </a:prstGeom>
          <a:solidFill>
            <a:sysClr val="windowText" lastClr="000000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63FB05-888F-48B5-8233-A7F48A2EE605}"/>
              </a:ext>
            </a:extLst>
          </p:cNvPr>
          <p:cNvGrpSpPr/>
          <p:nvPr/>
        </p:nvGrpSpPr>
        <p:grpSpPr>
          <a:xfrm>
            <a:off x="2021000" y="3411563"/>
            <a:ext cx="7321401" cy="1949571"/>
            <a:chOff x="2021000" y="3411563"/>
            <a:chExt cx="7321401" cy="194957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8F263AE-6D31-49B6-BFB9-081906F735D7}"/>
                </a:ext>
              </a:extLst>
            </p:cNvPr>
            <p:cNvGrpSpPr/>
            <p:nvPr/>
          </p:nvGrpSpPr>
          <p:grpSpPr>
            <a:xfrm>
              <a:off x="2021000" y="3506774"/>
              <a:ext cx="7207101" cy="1854360"/>
              <a:chOff x="2656705" y="3862908"/>
              <a:chExt cx="7207101" cy="1854360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68C771E-4651-4F35-B1D8-FFE6BE8994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3806" y="3862908"/>
                <a:ext cx="0" cy="910139"/>
              </a:xfrm>
              <a:prstGeom prst="straightConnector1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073A4BC-BCBD-4015-9ACE-A6DA22A22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126" y="4773045"/>
                <a:ext cx="2841680" cy="0"/>
              </a:xfrm>
              <a:prstGeom prst="lin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0AEEC73-4126-4AD0-BCD0-E06445394A69}"/>
                  </a:ext>
                </a:extLst>
              </p:cNvPr>
              <p:cNvSpPr txBox="1"/>
              <p:nvPr/>
            </p:nvSpPr>
            <p:spPr>
              <a:xfrm>
                <a:off x="2656705" y="5347936"/>
                <a:ext cx="33837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点击发布即可在下方面板展示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5A190D6-1985-4FD2-A37C-859471BB8423}"/>
                  </a:ext>
                </a:extLst>
              </p:cNvPr>
              <p:cNvSpPr txBox="1"/>
              <p:nvPr/>
            </p:nvSpPr>
            <p:spPr>
              <a:xfrm>
                <a:off x="3763913" y="4113309"/>
                <a:ext cx="3383757" cy="101566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能量写作</a:t>
                </a: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2885279-9A43-4E3C-9DAE-3249DBE4DAC4}"/>
                </a:ext>
              </a:extLst>
            </p:cNvPr>
            <p:cNvSpPr/>
            <p:nvPr/>
          </p:nvSpPr>
          <p:spPr>
            <a:xfrm>
              <a:off x="9113801" y="3411563"/>
              <a:ext cx="228600" cy="211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099D63-5D60-4A41-A8D0-EDA1668F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867" y="0"/>
            <a:ext cx="14224000" cy="8001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F2537E-EB14-4E9D-8BE5-E81A6FE8E1AB}"/>
              </a:ext>
            </a:extLst>
          </p:cNvPr>
          <p:cNvSpPr/>
          <p:nvPr/>
        </p:nvSpPr>
        <p:spPr>
          <a:xfrm>
            <a:off x="1" y="0"/>
            <a:ext cx="12827000" cy="36406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F17095-AF1A-42B3-8610-FEF42637CE6C}"/>
              </a:ext>
            </a:extLst>
          </p:cNvPr>
          <p:cNvSpPr txBox="1"/>
          <p:nvPr/>
        </p:nvSpPr>
        <p:spPr>
          <a:xfrm>
            <a:off x="1498600" y="1820333"/>
            <a:ext cx="443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阅读你的故事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CDEFC58-204D-47BD-933C-53BCE743F09B}"/>
              </a:ext>
            </a:extLst>
          </p:cNvPr>
          <p:cNvSpPr/>
          <p:nvPr/>
        </p:nvSpPr>
        <p:spPr>
          <a:xfrm>
            <a:off x="6866467" y="3316065"/>
            <a:ext cx="228600" cy="2116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56A5BC9-E3C9-4991-9B4A-3F99DA80B037}"/>
              </a:ext>
            </a:extLst>
          </p:cNvPr>
          <p:cNvCxnSpPr>
            <a:cxnSpLocks/>
          </p:cNvCxnSpPr>
          <p:nvPr/>
        </p:nvCxnSpPr>
        <p:spPr>
          <a:xfrm>
            <a:off x="6053667" y="2379133"/>
            <a:ext cx="9271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3B1364-EEC4-4521-BA2A-DC1F7B0A9A16}"/>
              </a:ext>
            </a:extLst>
          </p:cNvPr>
          <p:cNvCxnSpPr>
            <a:cxnSpLocks/>
          </p:cNvCxnSpPr>
          <p:nvPr/>
        </p:nvCxnSpPr>
        <p:spPr>
          <a:xfrm>
            <a:off x="6980767" y="2379133"/>
            <a:ext cx="0" cy="93693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2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7E9C4E-89CC-420F-8CAE-B0A92948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6585"/>
            <a:ext cx="12192000" cy="212990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B68C8D-516C-42D4-A37D-693F4E651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79" y="-58189"/>
            <a:ext cx="13235004" cy="6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79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36E8C7-C485-43B4-B37F-3235BAEE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9" y="-528683"/>
            <a:ext cx="12538192" cy="7052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C1D971-19E3-4E00-A7F5-00FFEA6FB259}"/>
              </a:ext>
            </a:extLst>
          </p:cNvPr>
          <p:cNvSpPr/>
          <p:nvPr/>
        </p:nvSpPr>
        <p:spPr>
          <a:xfrm>
            <a:off x="-436318" y="6231950"/>
            <a:ext cx="6532318" cy="3640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4AA7CD7-F0C5-4937-9556-FCB799E1BF2F}"/>
              </a:ext>
            </a:extLst>
          </p:cNvPr>
          <p:cNvGrpSpPr/>
          <p:nvPr/>
        </p:nvGrpSpPr>
        <p:grpSpPr>
          <a:xfrm>
            <a:off x="-137348" y="-524450"/>
            <a:ext cx="12466696" cy="6756400"/>
            <a:chOff x="-173096" y="-194733"/>
            <a:chExt cx="12466696" cy="67564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FAAD526-2A94-4387-B9BE-A3081FA56167}"/>
                </a:ext>
              </a:extLst>
            </p:cNvPr>
            <p:cNvSpPr/>
            <p:nvPr/>
          </p:nvSpPr>
          <p:spPr>
            <a:xfrm>
              <a:off x="-173096" y="-194733"/>
              <a:ext cx="12466696" cy="67564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61C16C-5CFF-4507-80BA-3E3177AE9275}"/>
                </a:ext>
              </a:extLst>
            </p:cNvPr>
            <p:cNvSpPr txBox="1"/>
            <p:nvPr/>
          </p:nvSpPr>
          <p:spPr>
            <a:xfrm>
              <a:off x="4699000" y="3210085"/>
              <a:ext cx="7493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加载更多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799026B-AB38-4FCB-B8E1-6AA75F5F5CA0}"/>
                </a:ext>
              </a:extLst>
            </p:cNvPr>
            <p:cNvCxnSpPr>
              <a:cxnSpLocks/>
            </p:cNvCxnSpPr>
            <p:nvPr/>
          </p:nvCxnSpPr>
          <p:spPr>
            <a:xfrm>
              <a:off x="6341534" y="4273821"/>
              <a:ext cx="0" cy="1915312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D67E09-28EA-4291-971A-BD06457EEC12}"/>
                </a:ext>
              </a:extLst>
            </p:cNvPr>
            <p:cNvSpPr/>
            <p:nvPr/>
          </p:nvSpPr>
          <p:spPr>
            <a:xfrm>
              <a:off x="6244168" y="6226623"/>
              <a:ext cx="194732" cy="194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A126F8A-3BB0-4591-B1AA-836DD84C388E}"/>
              </a:ext>
            </a:extLst>
          </p:cNvPr>
          <p:cNvSpPr/>
          <p:nvPr/>
        </p:nvSpPr>
        <p:spPr>
          <a:xfrm>
            <a:off x="6788385" y="6231950"/>
            <a:ext cx="6532318" cy="3640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7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B4F7E5-142E-4AA5-91B5-D603FDA39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75" y="0"/>
            <a:ext cx="12533907" cy="69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32B4F6E-B2E3-40EE-9B22-FA4266755ABC}"/>
              </a:ext>
            </a:extLst>
          </p:cNvPr>
          <p:cNvGrpSpPr/>
          <p:nvPr/>
        </p:nvGrpSpPr>
        <p:grpSpPr>
          <a:xfrm>
            <a:off x="4218317" y="-1042859"/>
            <a:ext cx="3907766" cy="9125810"/>
            <a:chOff x="4124738" y="-646043"/>
            <a:chExt cx="3677477" cy="84880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193" y="1311966"/>
              <a:ext cx="3131613" cy="5019260"/>
            </a:xfrm>
            <a:prstGeom prst="rect">
              <a:avLst/>
            </a:prstGeom>
          </p:spPr>
        </p:pic>
        <p:pic>
          <p:nvPicPr>
            <p:cNvPr id="5" name="图片 4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19468" y="1759227"/>
              <a:ext cx="8488017" cy="3677477"/>
            </a:xfrm>
            <a:custGeom>
              <a:avLst/>
              <a:gdLst>
                <a:gd name="connsiteX0" fmla="*/ 2840566 w 12192000"/>
                <a:gd name="connsiteY0" fmla="*/ 290246 h 4782267"/>
                <a:gd name="connsiteX1" fmla="*/ 2840566 w 12192000"/>
                <a:gd name="connsiteY1" fmla="*/ 4028808 h 4782267"/>
                <a:gd name="connsiteX2" fmla="*/ 9486900 w 12192000"/>
                <a:gd name="connsiteY2" fmla="*/ 4028808 h 4782267"/>
                <a:gd name="connsiteX3" fmla="*/ 9486900 w 12192000"/>
                <a:gd name="connsiteY3" fmla="*/ 290246 h 4782267"/>
                <a:gd name="connsiteX4" fmla="*/ 0 w 12192000"/>
                <a:gd name="connsiteY4" fmla="*/ 0 h 4782267"/>
                <a:gd name="connsiteX5" fmla="*/ 12192000 w 12192000"/>
                <a:gd name="connsiteY5" fmla="*/ 0 h 4782267"/>
                <a:gd name="connsiteX6" fmla="*/ 12192000 w 12192000"/>
                <a:gd name="connsiteY6" fmla="*/ 4782267 h 4782267"/>
                <a:gd name="connsiteX7" fmla="*/ 0 w 12192000"/>
                <a:gd name="connsiteY7" fmla="*/ 4782267 h 47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782267">
                  <a:moveTo>
                    <a:pt x="2840566" y="290246"/>
                  </a:moveTo>
                  <a:lnTo>
                    <a:pt x="2840566" y="4028808"/>
                  </a:lnTo>
                  <a:lnTo>
                    <a:pt x="9486900" y="4028808"/>
                  </a:lnTo>
                  <a:lnTo>
                    <a:pt x="9486900" y="290246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4782267"/>
                  </a:lnTo>
                  <a:lnTo>
                    <a:pt x="0" y="478226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8850988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7732215" y="2366328"/>
            <a:ext cx="2273143" cy="265251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7774360" y="2177341"/>
            <a:ext cx="2512928" cy="2424577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182A09-17ED-4267-9579-3ABE8F3EFBAF}"/>
              </a:ext>
            </a:extLst>
          </p:cNvPr>
          <p:cNvSpPr txBox="1"/>
          <p:nvPr/>
        </p:nvSpPr>
        <p:spPr>
          <a:xfrm>
            <a:off x="8289685" y="811587"/>
            <a:ext cx="3768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344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801A9C-26E9-47FC-A71C-0E2859642902}"/>
              </a:ext>
            </a:extLst>
          </p:cNvPr>
          <p:cNvSpPr txBox="1"/>
          <p:nvPr/>
        </p:nvSpPr>
        <p:spPr>
          <a:xfrm>
            <a:off x="6611216" y="5354039"/>
            <a:ext cx="712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34463"/>
                </a:solidFill>
                <a:effectLst/>
                <a:uLnTx/>
                <a:uFillTx/>
                <a:latin typeface="+mj-ea"/>
                <a:ea typeface="+mj-ea"/>
                <a:cs typeface="Segoe UI Light" panose="020B0502040204020203" pitchFamily="34" charset="0"/>
                <a:sym typeface="Lato Regular" charset="0"/>
              </a:rPr>
              <a:t>坚持收获能量，共享绿色生活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34463"/>
              </a:solidFill>
              <a:effectLst/>
              <a:uLnTx/>
              <a:uFillTx/>
              <a:latin typeface="+mj-ea"/>
              <a:ea typeface="+mj-ea"/>
              <a:cs typeface="Segoe UI Light" panose="020B0502040204020203" pitchFamily="34" charset="0"/>
              <a:sym typeface="Lato Regular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D75B8E-D309-4EEE-B12E-C63DD70B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27" y="2055186"/>
            <a:ext cx="3642766" cy="412319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948E1C-C2D1-4700-8A39-F531B62F77C1}"/>
              </a:ext>
            </a:extLst>
          </p:cNvPr>
          <p:cNvCxnSpPr>
            <a:cxnSpLocks/>
          </p:cNvCxnSpPr>
          <p:nvPr/>
        </p:nvCxnSpPr>
        <p:spPr>
          <a:xfrm>
            <a:off x="531541" y="1719017"/>
            <a:ext cx="12321380" cy="0"/>
          </a:xfrm>
          <a:prstGeom prst="line">
            <a:avLst/>
          </a:prstGeom>
          <a:ln w="57150">
            <a:solidFill>
              <a:srgbClr val="00B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16E1ADF-0591-459F-B7A1-1B25D623A212}"/>
              </a:ext>
            </a:extLst>
          </p:cNvPr>
          <p:cNvSpPr txBox="1"/>
          <p:nvPr/>
        </p:nvSpPr>
        <p:spPr>
          <a:xfrm>
            <a:off x="6906156" y="3000149"/>
            <a:ext cx="3925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幼圆" panose="02010509060101010101" pitchFamily="49" charset="-122"/>
                <a:ea typeface="幼圆" panose="02010509060101010101" pitchFamily="49" charset="-122"/>
              </a:rPr>
              <a:t>蚂蚁森林</a:t>
            </a:r>
          </a:p>
        </p:txBody>
      </p:sp>
    </p:spTree>
    <p:extLst>
      <p:ext uri="{BB962C8B-B14F-4D97-AF65-F5344CB8AC3E}">
        <p14:creationId xmlns:p14="http://schemas.microsoft.com/office/powerpoint/2010/main" val="47616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b="7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077754" y="-114761"/>
            <a:ext cx="5214258" cy="5309061"/>
            <a:chOff x="7077754" y="-114761"/>
            <a:chExt cx="5214258" cy="5309061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7077754" y="-114761"/>
              <a:ext cx="5214258" cy="5309061"/>
            </a:xfrm>
            <a:custGeom>
              <a:avLst/>
              <a:gdLst>
                <a:gd name="connsiteX0" fmla="*/ 700607 w 4714876"/>
                <a:gd name="connsiteY0" fmla="*/ 0 h 4800600"/>
                <a:gd name="connsiteX1" fmla="*/ 4714876 w 4714876"/>
                <a:gd name="connsiteY1" fmla="*/ 0 h 4800600"/>
                <a:gd name="connsiteX2" fmla="*/ 4714876 w 4714876"/>
                <a:gd name="connsiteY2" fmla="*/ 4170500 h 4800600"/>
                <a:gd name="connsiteX3" fmla="*/ 4536834 w 4714876"/>
                <a:gd name="connsiteY3" fmla="*/ 4303637 h 4800600"/>
                <a:gd name="connsiteX4" fmla="*/ 2909888 w 4714876"/>
                <a:gd name="connsiteY4" fmla="*/ 4800600 h 4800600"/>
                <a:gd name="connsiteX5" fmla="*/ 0 w 4714876"/>
                <a:gd name="connsiteY5" fmla="*/ 1890712 h 4800600"/>
                <a:gd name="connsiteX6" fmla="*/ 664477 w 4714876"/>
                <a:gd name="connsiteY6" fmla="*/ 39753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4876" h="4800600">
                  <a:moveTo>
                    <a:pt x="700607" y="0"/>
                  </a:moveTo>
                  <a:lnTo>
                    <a:pt x="4714876" y="0"/>
                  </a:lnTo>
                  <a:lnTo>
                    <a:pt x="4714876" y="4170500"/>
                  </a:lnTo>
                  <a:lnTo>
                    <a:pt x="4536834" y="4303637"/>
                  </a:lnTo>
                  <a:cubicBezTo>
                    <a:pt x="4072413" y="4617394"/>
                    <a:pt x="3512546" y="4800600"/>
                    <a:pt x="2909888" y="4800600"/>
                  </a:cubicBezTo>
                  <a:cubicBezTo>
                    <a:pt x="1302801" y="4800600"/>
                    <a:pt x="0" y="3497799"/>
                    <a:pt x="0" y="1890712"/>
                  </a:cubicBezTo>
                  <a:cubicBezTo>
                    <a:pt x="0" y="1187612"/>
                    <a:pt x="249365" y="542753"/>
                    <a:pt x="664477" y="39753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477124" y="0"/>
              <a:ext cx="4714876" cy="4800600"/>
              <a:chOff x="7477124" y="0"/>
              <a:chExt cx="4714876" cy="4800600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7477124" y="0"/>
                <a:ext cx="4714876" cy="4800600"/>
              </a:xfrm>
              <a:custGeom>
                <a:avLst/>
                <a:gdLst>
                  <a:gd name="connsiteX0" fmla="*/ 700607 w 4714876"/>
                  <a:gd name="connsiteY0" fmla="*/ 0 h 4800600"/>
                  <a:gd name="connsiteX1" fmla="*/ 4714876 w 4714876"/>
                  <a:gd name="connsiteY1" fmla="*/ 0 h 4800600"/>
                  <a:gd name="connsiteX2" fmla="*/ 4714876 w 4714876"/>
                  <a:gd name="connsiteY2" fmla="*/ 4170500 h 4800600"/>
                  <a:gd name="connsiteX3" fmla="*/ 4536834 w 4714876"/>
                  <a:gd name="connsiteY3" fmla="*/ 4303637 h 4800600"/>
                  <a:gd name="connsiteX4" fmla="*/ 2909888 w 4714876"/>
                  <a:gd name="connsiteY4" fmla="*/ 4800600 h 4800600"/>
                  <a:gd name="connsiteX5" fmla="*/ 0 w 4714876"/>
                  <a:gd name="connsiteY5" fmla="*/ 1890712 h 4800600"/>
                  <a:gd name="connsiteX6" fmla="*/ 664477 w 4714876"/>
                  <a:gd name="connsiteY6" fmla="*/ 39753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14876" h="4800600">
                    <a:moveTo>
                      <a:pt x="700607" y="0"/>
                    </a:moveTo>
                    <a:lnTo>
                      <a:pt x="4714876" y="0"/>
                    </a:lnTo>
                    <a:lnTo>
                      <a:pt x="4714876" y="4170500"/>
                    </a:lnTo>
                    <a:lnTo>
                      <a:pt x="4536834" y="4303637"/>
                    </a:lnTo>
                    <a:cubicBezTo>
                      <a:pt x="4072413" y="4617394"/>
                      <a:pt x="3512546" y="4800600"/>
                      <a:pt x="2909888" y="4800600"/>
                    </a:cubicBezTo>
                    <a:cubicBezTo>
                      <a:pt x="1302801" y="4800600"/>
                      <a:pt x="0" y="3497799"/>
                      <a:pt x="0" y="1890712"/>
                    </a:cubicBezTo>
                    <a:cubicBezTo>
                      <a:pt x="0" y="1187612"/>
                      <a:pt x="249365" y="542753"/>
                      <a:pt x="664477" y="39753"/>
                    </a:cubicBezTo>
                    <a:close/>
                  </a:path>
                </a:pathLst>
              </a:custGeom>
              <a:solidFill>
                <a:schemeClr val="tx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8412587" y="1173157"/>
                <a:ext cx="344921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热爱阅读</a:t>
                </a:r>
                <a:endPara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能量</a:t>
                </a:r>
                <a:r>
                  <a:rPr kumimoji="0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前行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49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ECAEB5-FA43-42B4-880A-013B70C08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2" y="848069"/>
            <a:ext cx="3900755" cy="55161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34A307-7F4E-4BE6-B706-E4A58BBFB5C4}"/>
              </a:ext>
            </a:extLst>
          </p:cNvPr>
          <p:cNvSpPr txBox="1"/>
          <p:nvPr/>
        </p:nvSpPr>
        <p:spPr>
          <a:xfrm>
            <a:off x="2236552" y="4962414"/>
            <a:ext cx="144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健步行走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3651E-E312-4BFB-B289-7F0DCC728744}"/>
              </a:ext>
            </a:extLst>
          </p:cNvPr>
          <p:cNvSpPr txBox="1"/>
          <p:nvPr/>
        </p:nvSpPr>
        <p:spPr>
          <a:xfrm>
            <a:off x="2002174" y="3144458"/>
            <a:ext cx="144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生活缴费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153E57-8BE2-4CB5-AD58-249267594C44}"/>
              </a:ext>
            </a:extLst>
          </p:cNvPr>
          <p:cNvSpPr txBox="1"/>
          <p:nvPr/>
        </p:nvSpPr>
        <p:spPr>
          <a:xfrm>
            <a:off x="8931882" y="3428999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线下支付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7655BE-CA5A-4F40-BF53-894E8F4486F3}"/>
              </a:ext>
            </a:extLst>
          </p:cNvPr>
          <p:cNvSpPr txBox="1"/>
          <p:nvPr/>
        </p:nvSpPr>
        <p:spPr>
          <a:xfrm>
            <a:off x="8745020" y="4998033"/>
            <a:ext cx="1541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网上购物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97A73F1-1A45-4E20-85B1-9F025D26CDA2}"/>
              </a:ext>
            </a:extLst>
          </p:cNvPr>
          <p:cNvCxnSpPr>
            <a:cxnSpLocks/>
          </p:cNvCxnSpPr>
          <p:nvPr/>
        </p:nvCxnSpPr>
        <p:spPr>
          <a:xfrm>
            <a:off x="3408451" y="3463852"/>
            <a:ext cx="1071082" cy="42681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D521C80-F9B7-485E-916A-700DD814AC0B}"/>
              </a:ext>
            </a:extLst>
          </p:cNvPr>
          <p:cNvCxnSpPr>
            <a:cxnSpLocks/>
          </p:cNvCxnSpPr>
          <p:nvPr/>
        </p:nvCxnSpPr>
        <p:spPr>
          <a:xfrm flipV="1">
            <a:off x="3681357" y="4998034"/>
            <a:ext cx="1048928" cy="344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C15F3AF9-FFA0-4685-8B29-037AE6944A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3142" y="5228866"/>
            <a:ext cx="1881879" cy="668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FBD217B-977C-48A1-81FB-01AB007B2158}"/>
              </a:ext>
            </a:extLst>
          </p:cNvPr>
          <p:cNvCxnSpPr>
            <a:cxnSpLocks/>
          </p:cNvCxnSpPr>
          <p:nvPr/>
        </p:nvCxnSpPr>
        <p:spPr>
          <a:xfrm flipH="1">
            <a:off x="7712469" y="3724267"/>
            <a:ext cx="1191803" cy="36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BACF823-1C4F-4469-A137-9A3E6056F2C8}"/>
              </a:ext>
            </a:extLst>
          </p:cNvPr>
          <p:cNvSpPr/>
          <p:nvPr/>
        </p:nvSpPr>
        <p:spPr>
          <a:xfrm>
            <a:off x="0" y="-42722"/>
            <a:ext cx="12192000" cy="6836024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3C90E-EF1E-4F29-874E-9AA5FDC7D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11115"/>
          <a:stretch/>
        </p:blipFill>
        <p:spPr>
          <a:xfrm>
            <a:off x="3647805" y="431894"/>
            <a:ext cx="5230301" cy="60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B0A67D-3E40-4560-B5D8-AA9892DF2E64}"/>
              </a:ext>
            </a:extLst>
          </p:cNvPr>
          <p:cNvGrpSpPr/>
          <p:nvPr/>
        </p:nvGrpSpPr>
        <p:grpSpPr>
          <a:xfrm>
            <a:off x="2505068" y="1733654"/>
            <a:ext cx="7190623" cy="3376895"/>
            <a:chOff x="1743763" y="1687173"/>
            <a:chExt cx="7190623" cy="337689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F866A27-F378-4862-9CD9-A347D3D87D3A}"/>
                </a:ext>
              </a:extLst>
            </p:cNvPr>
            <p:cNvGrpSpPr/>
            <p:nvPr/>
          </p:nvGrpSpPr>
          <p:grpSpPr>
            <a:xfrm rot="19605454">
              <a:off x="1743763" y="1809475"/>
              <a:ext cx="1447355" cy="3254593"/>
              <a:chOff x="1005956" y="2806270"/>
              <a:chExt cx="1447355" cy="3254593"/>
            </a:xfrm>
          </p:grpSpPr>
          <p:sp>
            <p:nvSpPr>
              <p:cNvPr id="17" name="稻壳儿小白白(http://dwz.cn/Wu2UP)">
                <a:extLst>
                  <a:ext uri="{FF2B5EF4-FFF2-40B4-BE49-F238E27FC236}">
                    <a16:creationId xmlns:a16="http://schemas.microsoft.com/office/drawing/2014/main" id="{E81E1CC9-300B-402F-AFCC-DA0025354F72}"/>
                  </a:ext>
                </a:extLst>
              </p:cNvPr>
              <p:cNvSpPr/>
              <p:nvPr/>
            </p:nvSpPr>
            <p:spPr bwMode="auto">
              <a:xfrm rot="18194546" flipH="1">
                <a:off x="112562" y="4168614"/>
                <a:ext cx="2785643" cy="998856"/>
              </a:xfrm>
              <a:prstGeom prst="roundRect">
                <a:avLst/>
              </a:prstGeom>
              <a:solidFill>
                <a:srgbClr val="3BA39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稻壳儿小白白(http://dwz.cn/Wu2UP)">
                <a:extLst>
                  <a:ext uri="{FF2B5EF4-FFF2-40B4-BE49-F238E27FC236}">
                    <a16:creationId xmlns:a16="http://schemas.microsoft.com/office/drawing/2014/main" id="{C6108B26-AE04-41FB-B6D9-4E7E67FC08D3}"/>
                  </a:ext>
                </a:extLst>
              </p:cNvPr>
              <p:cNvSpPr/>
              <p:nvPr/>
            </p:nvSpPr>
            <p:spPr>
              <a:xfrm rot="1974686" flipH="1">
                <a:off x="2369675" y="2806270"/>
                <a:ext cx="83636" cy="1043050"/>
              </a:xfrm>
              <a:prstGeom prst="roundRect">
                <a:avLst>
                  <a:gd name="adj" fmla="val 38542"/>
                </a:avLst>
              </a:prstGeom>
              <a:solidFill>
                <a:srgbClr val="445469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F2013D7-4C22-4DB6-A6FE-0116D33A8314}"/>
                </a:ext>
              </a:extLst>
            </p:cNvPr>
            <p:cNvGrpSpPr/>
            <p:nvPr/>
          </p:nvGrpSpPr>
          <p:grpSpPr>
            <a:xfrm rot="19611185">
              <a:off x="3736521" y="1749752"/>
              <a:ext cx="1409896" cy="3297730"/>
              <a:chOff x="1005955" y="2763133"/>
              <a:chExt cx="1409896" cy="3297730"/>
            </a:xfrm>
          </p:grpSpPr>
          <p:sp>
            <p:nvSpPr>
              <p:cNvPr id="21" name="稻壳儿小白白(http://dwz.cn/Wu2UP)">
                <a:extLst>
                  <a:ext uri="{FF2B5EF4-FFF2-40B4-BE49-F238E27FC236}">
                    <a16:creationId xmlns:a16="http://schemas.microsoft.com/office/drawing/2014/main" id="{696A18EE-4B26-4EA4-A68E-F67FAAC3D1F8}"/>
                  </a:ext>
                </a:extLst>
              </p:cNvPr>
              <p:cNvSpPr/>
              <p:nvPr/>
            </p:nvSpPr>
            <p:spPr bwMode="auto">
              <a:xfrm rot="18174686" flipH="1">
                <a:off x="112561" y="4168614"/>
                <a:ext cx="2785643" cy="998856"/>
              </a:xfrm>
              <a:prstGeom prst="roundRect">
                <a:avLst/>
              </a:prstGeom>
              <a:solidFill>
                <a:srgbClr val="3BA39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稻壳儿小白白(http://dwz.cn/Wu2UP)">
                <a:extLst>
                  <a:ext uri="{FF2B5EF4-FFF2-40B4-BE49-F238E27FC236}">
                    <a16:creationId xmlns:a16="http://schemas.microsoft.com/office/drawing/2014/main" id="{9F537FE0-1D00-4C95-8ED7-47B7EE524141}"/>
                  </a:ext>
                </a:extLst>
              </p:cNvPr>
              <p:cNvSpPr/>
              <p:nvPr/>
            </p:nvSpPr>
            <p:spPr>
              <a:xfrm rot="1974686" flipH="1">
                <a:off x="2332215" y="2763133"/>
                <a:ext cx="83636" cy="1043050"/>
              </a:xfrm>
              <a:prstGeom prst="roundRect">
                <a:avLst>
                  <a:gd name="adj" fmla="val 38542"/>
                </a:avLst>
              </a:prstGeom>
              <a:solidFill>
                <a:srgbClr val="445469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75CE553-0DAF-497F-A8A1-799DE0C25566}"/>
                </a:ext>
              </a:extLst>
            </p:cNvPr>
            <p:cNvGrpSpPr/>
            <p:nvPr/>
          </p:nvGrpSpPr>
          <p:grpSpPr>
            <a:xfrm rot="19621469">
              <a:off x="5640758" y="1718929"/>
              <a:ext cx="1409896" cy="3297730"/>
              <a:chOff x="1005955" y="2763133"/>
              <a:chExt cx="1409896" cy="3297730"/>
            </a:xfrm>
          </p:grpSpPr>
          <p:sp>
            <p:nvSpPr>
              <p:cNvPr id="24" name="稻壳儿小白白(http://dwz.cn/Wu2UP)">
                <a:extLst>
                  <a:ext uri="{FF2B5EF4-FFF2-40B4-BE49-F238E27FC236}">
                    <a16:creationId xmlns:a16="http://schemas.microsoft.com/office/drawing/2014/main" id="{51123D69-E3A7-4EE3-8BC5-EAE9294D8199}"/>
                  </a:ext>
                </a:extLst>
              </p:cNvPr>
              <p:cNvSpPr/>
              <p:nvPr/>
            </p:nvSpPr>
            <p:spPr bwMode="auto">
              <a:xfrm rot="18178531" flipH="1">
                <a:off x="112561" y="4168614"/>
                <a:ext cx="2785643" cy="998856"/>
              </a:xfrm>
              <a:prstGeom prst="roundRect">
                <a:avLst/>
              </a:prstGeom>
              <a:solidFill>
                <a:srgbClr val="3BA39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稻壳儿小白白(http://dwz.cn/Wu2UP)">
                <a:extLst>
                  <a:ext uri="{FF2B5EF4-FFF2-40B4-BE49-F238E27FC236}">
                    <a16:creationId xmlns:a16="http://schemas.microsoft.com/office/drawing/2014/main" id="{2976549B-8E03-4763-8FEA-08E46F941AC3}"/>
                  </a:ext>
                </a:extLst>
              </p:cNvPr>
              <p:cNvSpPr/>
              <p:nvPr/>
            </p:nvSpPr>
            <p:spPr>
              <a:xfrm rot="1974686" flipH="1">
                <a:off x="2332215" y="2763133"/>
                <a:ext cx="83636" cy="1043050"/>
              </a:xfrm>
              <a:prstGeom prst="roundRect">
                <a:avLst>
                  <a:gd name="adj" fmla="val 38542"/>
                </a:avLst>
              </a:prstGeom>
              <a:solidFill>
                <a:srgbClr val="445469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3E3F205-8B97-4C11-A1EF-760750CD5B6B}"/>
                </a:ext>
              </a:extLst>
            </p:cNvPr>
            <p:cNvGrpSpPr/>
            <p:nvPr/>
          </p:nvGrpSpPr>
          <p:grpSpPr>
            <a:xfrm rot="19606687">
              <a:off x="7524490" y="1687173"/>
              <a:ext cx="1409896" cy="3297730"/>
              <a:chOff x="1005955" y="2763133"/>
              <a:chExt cx="1409896" cy="3297730"/>
            </a:xfrm>
          </p:grpSpPr>
          <p:sp>
            <p:nvSpPr>
              <p:cNvPr id="27" name="稻壳儿小白白(http://dwz.cn/Wu2UP)">
                <a:extLst>
                  <a:ext uri="{FF2B5EF4-FFF2-40B4-BE49-F238E27FC236}">
                    <a16:creationId xmlns:a16="http://schemas.microsoft.com/office/drawing/2014/main" id="{61DBAD79-AB71-4F27-BFF1-48F609AAE07D}"/>
                  </a:ext>
                </a:extLst>
              </p:cNvPr>
              <p:cNvSpPr/>
              <p:nvPr/>
            </p:nvSpPr>
            <p:spPr bwMode="auto">
              <a:xfrm rot="18193313" flipH="1">
                <a:off x="112561" y="4168614"/>
                <a:ext cx="2785643" cy="998856"/>
              </a:xfrm>
              <a:prstGeom prst="roundRect">
                <a:avLst/>
              </a:prstGeom>
              <a:solidFill>
                <a:srgbClr val="3BA39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稻壳儿小白白(http://dwz.cn/Wu2UP)">
                <a:extLst>
                  <a:ext uri="{FF2B5EF4-FFF2-40B4-BE49-F238E27FC236}">
                    <a16:creationId xmlns:a16="http://schemas.microsoft.com/office/drawing/2014/main" id="{FBF6D4FA-ACC1-422C-85EC-5C753281B12C}"/>
                  </a:ext>
                </a:extLst>
              </p:cNvPr>
              <p:cNvSpPr/>
              <p:nvPr/>
            </p:nvSpPr>
            <p:spPr>
              <a:xfrm rot="1974686" flipH="1">
                <a:off x="2332215" y="2763133"/>
                <a:ext cx="83636" cy="1043050"/>
              </a:xfrm>
              <a:prstGeom prst="roundRect">
                <a:avLst>
                  <a:gd name="adj" fmla="val 38542"/>
                </a:avLst>
              </a:prstGeom>
              <a:solidFill>
                <a:srgbClr val="445469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566CFE8-D053-475D-B1E3-4150B05F7DE3}"/>
              </a:ext>
            </a:extLst>
          </p:cNvPr>
          <p:cNvSpPr txBox="1"/>
          <p:nvPr/>
        </p:nvSpPr>
        <p:spPr>
          <a:xfrm>
            <a:off x="2940908" y="2891481"/>
            <a:ext cx="407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起晚了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AC9EE8-6E18-40E6-B7D1-D5065BDED7FF}"/>
              </a:ext>
            </a:extLst>
          </p:cNvPr>
          <p:cNvSpPr txBox="1"/>
          <p:nvPr/>
        </p:nvSpPr>
        <p:spPr>
          <a:xfrm>
            <a:off x="4937691" y="2891481"/>
            <a:ext cx="407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能量被偷了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55B685-C127-4634-BBF7-E836EA168EDB}"/>
              </a:ext>
            </a:extLst>
          </p:cNvPr>
          <p:cNvSpPr txBox="1"/>
          <p:nvPr/>
        </p:nvSpPr>
        <p:spPr>
          <a:xfrm>
            <a:off x="6888239" y="2891481"/>
            <a:ext cx="407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获取能量少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4666FB-5D3C-44C7-ABA9-DDDEB369C656}"/>
              </a:ext>
            </a:extLst>
          </p:cNvPr>
          <p:cNvSpPr txBox="1"/>
          <p:nvPr/>
        </p:nvSpPr>
        <p:spPr>
          <a:xfrm>
            <a:off x="8723951" y="2891481"/>
            <a:ext cx="407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忘记收能量</a:t>
            </a:r>
          </a:p>
        </p:txBody>
      </p:sp>
    </p:spTree>
    <p:extLst>
      <p:ext uri="{BB962C8B-B14F-4D97-AF65-F5344CB8AC3E}">
        <p14:creationId xmlns:p14="http://schemas.microsoft.com/office/powerpoint/2010/main" val="108038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rgbClr val="E3CA6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61CFDEF-21B3-4B33-AA34-68402636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29" y="1058241"/>
            <a:ext cx="7846217" cy="36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8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8413EC-E25B-4C80-B3E4-5651AEEA9998}"/>
              </a:ext>
            </a:extLst>
          </p:cNvPr>
          <p:cNvGrpSpPr/>
          <p:nvPr/>
        </p:nvGrpSpPr>
        <p:grpSpPr>
          <a:xfrm>
            <a:off x="4543424" y="816658"/>
            <a:ext cx="3105151" cy="523220"/>
            <a:chOff x="4562475" y="452765"/>
            <a:chExt cx="3105151" cy="523220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348060" y="452765"/>
              <a:ext cx="1916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" name="出自【趣你的PPT】(微信:qunideppt)：最优质的PPT资源库"/>
            <p:cNvCxnSpPr/>
            <p:nvPr/>
          </p:nvCxnSpPr>
          <p:spPr>
            <a:xfrm flipH="1">
              <a:off x="4562475" y="714375"/>
              <a:ext cx="590551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 flipH="1">
              <a:off x="7077075" y="714375"/>
              <a:ext cx="590551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3B690D2-AF8B-4BAB-8572-37F21B61C00B}"/>
              </a:ext>
            </a:extLst>
          </p:cNvPr>
          <p:cNvGrpSpPr/>
          <p:nvPr/>
        </p:nvGrpSpPr>
        <p:grpSpPr>
          <a:xfrm>
            <a:off x="1158321" y="2016055"/>
            <a:ext cx="10432128" cy="852826"/>
            <a:chOff x="1089312" y="1991913"/>
            <a:chExt cx="10432128" cy="852826"/>
          </a:xfrm>
        </p:grpSpPr>
        <p:sp>
          <p:nvSpPr>
            <p:cNvPr id="5" name="出自【趣你的PPT】(微信:qunideppt)：最优质的PPT资源库"/>
            <p:cNvSpPr txBox="1">
              <a:spLocks/>
            </p:cNvSpPr>
            <p:nvPr/>
          </p:nvSpPr>
          <p:spPr>
            <a:xfrm>
              <a:off x="3387395" y="2109131"/>
              <a:ext cx="8134045" cy="588933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负责界面排版，调整颜色搭配；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负责收集图片素材，编写内容文档；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负责编码实现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089312" y="199191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59065" y="2145882"/>
              <a:ext cx="320676" cy="341597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664208" y="250016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前期筹划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53BF75D-4C14-46E7-9101-0853BC0E65EE}"/>
              </a:ext>
            </a:extLst>
          </p:cNvPr>
          <p:cNvGrpSpPr/>
          <p:nvPr/>
        </p:nvGrpSpPr>
        <p:grpSpPr>
          <a:xfrm>
            <a:off x="1158323" y="3456986"/>
            <a:ext cx="10432126" cy="852826"/>
            <a:chOff x="1089312" y="2964135"/>
            <a:chExt cx="10432126" cy="852826"/>
          </a:xfrm>
        </p:grpSpPr>
        <p:sp>
          <p:nvSpPr>
            <p:cNvPr id="6" name="出自【趣你的PPT】(微信:qunideppt)：最优质的PPT资源库"/>
            <p:cNvSpPr txBox="1">
              <a:spLocks/>
            </p:cNvSpPr>
            <p:nvPr/>
          </p:nvSpPr>
          <p:spPr>
            <a:xfrm>
              <a:off x="3387393" y="3203916"/>
              <a:ext cx="8134045" cy="588933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大部分界面效果都是用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实现，有界面交互部分都是用原生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089312" y="2964135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3022" y="3070086"/>
              <a:ext cx="413294" cy="41373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654426" y="348507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编码执行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4192AA-3400-4332-B65D-2296FC7BFBDD}"/>
              </a:ext>
            </a:extLst>
          </p:cNvPr>
          <p:cNvGrpSpPr/>
          <p:nvPr/>
        </p:nvGrpSpPr>
        <p:grpSpPr>
          <a:xfrm>
            <a:off x="1158323" y="4985989"/>
            <a:ext cx="10432126" cy="852826"/>
            <a:chOff x="1089312" y="3985325"/>
            <a:chExt cx="10432126" cy="852826"/>
          </a:xfrm>
        </p:grpSpPr>
        <p:sp>
          <p:nvSpPr>
            <p:cNvPr id="7" name="出自【趣你的PPT】(微信:qunideppt)：最优质的PPT资源库"/>
            <p:cNvSpPr txBox="1">
              <a:spLocks/>
            </p:cNvSpPr>
            <p:nvPr/>
          </p:nvSpPr>
          <p:spPr>
            <a:xfrm>
              <a:off x="3387393" y="4172462"/>
              <a:ext cx="8134045" cy="588933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能够兼容各大主流网站，响应电脑和手机终端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089312" y="3985325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664208" y="444696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效果评估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16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7084D6-909D-4FF5-8136-9808CE93BD8B}"/>
              </a:ext>
            </a:extLst>
          </p:cNvPr>
          <p:cNvGrpSpPr/>
          <p:nvPr/>
        </p:nvGrpSpPr>
        <p:grpSpPr>
          <a:xfrm>
            <a:off x="4648740" y="458368"/>
            <a:ext cx="3105151" cy="523220"/>
            <a:chOff x="4562475" y="491949"/>
            <a:chExt cx="3105151" cy="523220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352682" y="491949"/>
              <a:ext cx="1916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能量阅读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" name="出自【趣你的PPT】(微信:qunideppt)：最优质的PPT资源库"/>
            <p:cNvCxnSpPr/>
            <p:nvPr/>
          </p:nvCxnSpPr>
          <p:spPr>
            <a:xfrm flipH="1">
              <a:off x="4562475" y="714375"/>
              <a:ext cx="590551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 flipH="1">
              <a:off x="7077075" y="714375"/>
              <a:ext cx="590551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100855" y="4983186"/>
            <a:ext cx="1570037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1 w 994"/>
              <a:gd name="T11" fmla="*/ 189 h 994"/>
              <a:gd name="T12" fmla="*/ 714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8 w 994"/>
              <a:gd name="T27" fmla="*/ 5 h 994"/>
              <a:gd name="T28" fmla="*/ 419 w 994"/>
              <a:gd name="T29" fmla="*/ 98 h 994"/>
              <a:gd name="T30" fmla="*/ 362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8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3 w 994"/>
              <a:gd name="T85" fmla="*/ 994 h 994"/>
              <a:gd name="T86" fmla="*/ 565 w 994"/>
              <a:gd name="T87" fmla="*/ 989 h 994"/>
              <a:gd name="T88" fmla="*/ 575 w 994"/>
              <a:gd name="T89" fmla="*/ 895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4 h 994"/>
              <a:gd name="T104" fmla="*/ 930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5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3" y="344"/>
                  <a:pt x="866" y="326"/>
                  <a:pt x="857" y="309"/>
                </a:cubicBezTo>
                <a:cubicBezTo>
                  <a:pt x="880" y="288"/>
                  <a:pt x="902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5"/>
                  <a:pt x="776" y="202"/>
                  <a:pt x="761" y="189"/>
                </a:cubicBezTo>
                <a:cubicBezTo>
                  <a:pt x="747" y="176"/>
                  <a:pt x="731" y="165"/>
                  <a:pt x="714" y="154"/>
                </a:cubicBezTo>
                <a:cubicBezTo>
                  <a:pt x="724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6"/>
                  <a:pt x="591" y="101"/>
                  <a:pt x="572" y="98"/>
                </a:cubicBezTo>
                <a:cubicBezTo>
                  <a:pt x="553" y="94"/>
                  <a:pt x="533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8" y="5"/>
                </a:cubicBezTo>
                <a:cubicBezTo>
                  <a:pt x="424" y="36"/>
                  <a:pt x="420" y="67"/>
                  <a:pt x="419" y="98"/>
                </a:cubicBezTo>
                <a:cubicBezTo>
                  <a:pt x="400" y="102"/>
                  <a:pt x="381" y="108"/>
                  <a:pt x="362" y="114"/>
                </a:cubicBezTo>
                <a:cubicBezTo>
                  <a:pt x="344" y="120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5" y="204"/>
                  <a:pt x="202" y="217"/>
                  <a:pt x="189" y="232"/>
                </a:cubicBezTo>
                <a:cubicBezTo>
                  <a:pt x="176" y="247"/>
                  <a:pt x="164" y="263"/>
                  <a:pt x="154" y="279"/>
                </a:cubicBezTo>
                <a:cubicBezTo>
                  <a:pt x="124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6" y="348"/>
                  <a:pt x="113" y="365"/>
                </a:cubicBezTo>
                <a:cubicBezTo>
                  <a:pt x="106" y="384"/>
                  <a:pt x="101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0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8" y="575"/>
                </a:cubicBezTo>
                <a:cubicBezTo>
                  <a:pt x="102" y="594"/>
                  <a:pt x="107" y="613"/>
                  <a:pt x="114" y="631"/>
                </a:cubicBezTo>
                <a:cubicBezTo>
                  <a:pt x="120" y="650"/>
                  <a:pt x="128" y="668"/>
                  <a:pt x="137" y="685"/>
                </a:cubicBezTo>
                <a:cubicBezTo>
                  <a:pt x="113" y="706"/>
                  <a:pt x="91" y="728"/>
                  <a:pt x="70" y="751"/>
                </a:cubicBezTo>
                <a:cubicBezTo>
                  <a:pt x="80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7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2" y="892"/>
                  <a:pt x="422" y="896"/>
                </a:cubicBezTo>
                <a:cubicBezTo>
                  <a:pt x="441" y="900"/>
                  <a:pt x="460" y="902"/>
                  <a:pt x="480" y="903"/>
                </a:cubicBezTo>
                <a:cubicBezTo>
                  <a:pt x="486" y="933"/>
                  <a:pt x="494" y="964"/>
                  <a:pt x="503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3" y="927"/>
                  <a:pt x="575" y="895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2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8" y="790"/>
                  <a:pt x="792" y="776"/>
                  <a:pt x="805" y="762"/>
                </a:cubicBezTo>
                <a:cubicBezTo>
                  <a:pt x="818" y="747"/>
                  <a:pt x="829" y="731"/>
                  <a:pt x="840" y="714"/>
                </a:cubicBezTo>
                <a:cubicBezTo>
                  <a:pt x="869" y="724"/>
                  <a:pt x="900" y="733"/>
                  <a:pt x="930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7" y="610"/>
                  <a:pt x="892" y="591"/>
                  <a:pt x="896" y="572"/>
                </a:cubicBezTo>
                <a:cubicBezTo>
                  <a:pt x="900" y="553"/>
                  <a:pt x="902" y="533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0"/>
                  <a:pt x="895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rgbClr val="3B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580604" y="3569851"/>
            <a:ext cx="1571625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2 w 994"/>
              <a:gd name="T11" fmla="*/ 189 h 994"/>
              <a:gd name="T12" fmla="*/ 715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9 w 994"/>
              <a:gd name="T27" fmla="*/ 5 h 994"/>
              <a:gd name="T28" fmla="*/ 419 w 994"/>
              <a:gd name="T29" fmla="*/ 98 h 994"/>
              <a:gd name="T30" fmla="*/ 363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9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4 w 994"/>
              <a:gd name="T85" fmla="*/ 994 h 994"/>
              <a:gd name="T86" fmla="*/ 565 w 994"/>
              <a:gd name="T87" fmla="*/ 989 h 994"/>
              <a:gd name="T88" fmla="*/ 575 w 994"/>
              <a:gd name="T89" fmla="*/ 896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5 h 994"/>
              <a:gd name="T104" fmla="*/ 931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6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4" y="344"/>
                  <a:pt x="866" y="326"/>
                  <a:pt x="857" y="309"/>
                </a:cubicBezTo>
                <a:cubicBezTo>
                  <a:pt x="880" y="288"/>
                  <a:pt x="903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6"/>
                  <a:pt x="777" y="202"/>
                  <a:pt x="762" y="189"/>
                </a:cubicBezTo>
                <a:cubicBezTo>
                  <a:pt x="747" y="176"/>
                  <a:pt x="731" y="165"/>
                  <a:pt x="715" y="154"/>
                </a:cubicBezTo>
                <a:cubicBezTo>
                  <a:pt x="725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7"/>
                  <a:pt x="591" y="102"/>
                  <a:pt x="572" y="98"/>
                </a:cubicBezTo>
                <a:cubicBezTo>
                  <a:pt x="553" y="94"/>
                  <a:pt x="534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9" y="5"/>
                </a:cubicBezTo>
                <a:cubicBezTo>
                  <a:pt x="424" y="36"/>
                  <a:pt x="421" y="67"/>
                  <a:pt x="419" y="98"/>
                </a:cubicBezTo>
                <a:cubicBezTo>
                  <a:pt x="400" y="102"/>
                  <a:pt x="381" y="108"/>
                  <a:pt x="363" y="114"/>
                </a:cubicBezTo>
                <a:cubicBezTo>
                  <a:pt x="344" y="121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6" y="204"/>
                  <a:pt x="202" y="217"/>
                  <a:pt x="189" y="232"/>
                </a:cubicBezTo>
                <a:cubicBezTo>
                  <a:pt x="176" y="247"/>
                  <a:pt x="165" y="263"/>
                  <a:pt x="154" y="279"/>
                </a:cubicBezTo>
                <a:cubicBezTo>
                  <a:pt x="125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7" y="348"/>
                  <a:pt x="113" y="365"/>
                </a:cubicBezTo>
                <a:cubicBezTo>
                  <a:pt x="107" y="384"/>
                  <a:pt x="102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1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9" y="575"/>
                </a:cubicBezTo>
                <a:cubicBezTo>
                  <a:pt x="102" y="594"/>
                  <a:pt x="108" y="613"/>
                  <a:pt x="114" y="631"/>
                </a:cubicBezTo>
                <a:cubicBezTo>
                  <a:pt x="121" y="650"/>
                  <a:pt x="128" y="668"/>
                  <a:pt x="137" y="685"/>
                </a:cubicBezTo>
                <a:cubicBezTo>
                  <a:pt x="114" y="706"/>
                  <a:pt x="91" y="728"/>
                  <a:pt x="70" y="751"/>
                </a:cubicBezTo>
                <a:cubicBezTo>
                  <a:pt x="81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8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3" y="892"/>
                  <a:pt x="422" y="896"/>
                </a:cubicBezTo>
                <a:cubicBezTo>
                  <a:pt x="441" y="900"/>
                  <a:pt x="461" y="902"/>
                  <a:pt x="480" y="903"/>
                </a:cubicBezTo>
                <a:cubicBezTo>
                  <a:pt x="486" y="933"/>
                  <a:pt x="494" y="964"/>
                  <a:pt x="504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4" y="927"/>
                  <a:pt x="575" y="896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3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9" y="790"/>
                  <a:pt x="792" y="777"/>
                  <a:pt x="805" y="762"/>
                </a:cubicBezTo>
                <a:cubicBezTo>
                  <a:pt x="818" y="747"/>
                  <a:pt x="829" y="731"/>
                  <a:pt x="840" y="715"/>
                </a:cubicBezTo>
                <a:cubicBezTo>
                  <a:pt x="870" y="725"/>
                  <a:pt x="900" y="733"/>
                  <a:pt x="931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8" y="610"/>
                  <a:pt x="892" y="591"/>
                  <a:pt x="896" y="572"/>
                </a:cubicBezTo>
                <a:cubicBezTo>
                  <a:pt x="900" y="553"/>
                  <a:pt x="902" y="534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1"/>
                  <a:pt x="896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rgbClr val="3B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521393" y="2461668"/>
            <a:ext cx="1565275" cy="1562100"/>
          </a:xfrm>
          <a:custGeom>
            <a:avLst/>
            <a:gdLst>
              <a:gd name="T0" fmla="*/ 868 w 990"/>
              <a:gd name="T1" fmla="*/ 335 h 990"/>
              <a:gd name="T2" fmla="*/ 841 w 990"/>
              <a:gd name="T3" fmla="*/ 283 h 990"/>
              <a:gd name="T4" fmla="*/ 904 w 990"/>
              <a:gd name="T5" fmla="*/ 213 h 990"/>
              <a:gd name="T6" fmla="*/ 866 w 990"/>
              <a:gd name="T7" fmla="*/ 164 h 990"/>
              <a:gd name="T8" fmla="*/ 782 w 990"/>
              <a:gd name="T9" fmla="*/ 208 h 990"/>
              <a:gd name="T10" fmla="*/ 738 w 990"/>
              <a:gd name="T11" fmla="*/ 170 h 990"/>
              <a:gd name="T12" fmla="*/ 689 w 990"/>
              <a:gd name="T13" fmla="*/ 138 h 990"/>
              <a:gd name="T14" fmla="*/ 708 w 990"/>
              <a:gd name="T15" fmla="*/ 46 h 990"/>
              <a:gd name="T16" fmla="*/ 650 w 990"/>
              <a:gd name="T17" fmla="*/ 23 h 990"/>
              <a:gd name="T18" fmla="*/ 600 w 990"/>
              <a:gd name="T19" fmla="*/ 103 h 990"/>
              <a:gd name="T20" fmla="*/ 543 w 990"/>
              <a:gd name="T21" fmla="*/ 92 h 990"/>
              <a:gd name="T22" fmla="*/ 485 w 990"/>
              <a:gd name="T23" fmla="*/ 89 h 990"/>
              <a:gd name="T24" fmla="*/ 455 w 990"/>
              <a:gd name="T25" fmla="*/ 0 h 990"/>
              <a:gd name="T26" fmla="*/ 393 w 990"/>
              <a:gd name="T27" fmla="*/ 8 h 990"/>
              <a:gd name="T28" fmla="*/ 390 w 990"/>
              <a:gd name="T29" fmla="*/ 103 h 990"/>
              <a:gd name="T30" fmla="*/ 335 w 990"/>
              <a:gd name="T31" fmla="*/ 122 h 990"/>
              <a:gd name="T32" fmla="*/ 283 w 990"/>
              <a:gd name="T33" fmla="*/ 148 h 990"/>
              <a:gd name="T34" fmla="*/ 213 w 990"/>
              <a:gd name="T35" fmla="*/ 86 h 990"/>
              <a:gd name="T36" fmla="*/ 164 w 990"/>
              <a:gd name="T37" fmla="*/ 124 h 990"/>
              <a:gd name="T38" fmla="*/ 208 w 990"/>
              <a:gd name="T39" fmla="*/ 207 h 990"/>
              <a:gd name="T40" fmla="*/ 170 w 990"/>
              <a:gd name="T41" fmla="*/ 252 h 990"/>
              <a:gd name="T42" fmla="*/ 138 w 990"/>
              <a:gd name="T43" fmla="*/ 301 h 990"/>
              <a:gd name="T44" fmla="*/ 46 w 990"/>
              <a:gd name="T45" fmla="*/ 282 h 990"/>
              <a:gd name="T46" fmla="*/ 23 w 990"/>
              <a:gd name="T47" fmla="*/ 339 h 990"/>
              <a:gd name="T48" fmla="*/ 103 w 990"/>
              <a:gd name="T49" fmla="*/ 389 h 990"/>
              <a:gd name="T50" fmla="*/ 92 w 990"/>
              <a:gd name="T51" fmla="*/ 447 h 990"/>
              <a:gd name="T52" fmla="*/ 89 w 990"/>
              <a:gd name="T53" fmla="*/ 505 h 990"/>
              <a:gd name="T54" fmla="*/ 0 w 990"/>
              <a:gd name="T55" fmla="*/ 535 h 990"/>
              <a:gd name="T56" fmla="*/ 8 w 990"/>
              <a:gd name="T57" fmla="*/ 596 h 990"/>
              <a:gd name="T58" fmla="*/ 103 w 990"/>
              <a:gd name="T59" fmla="*/ 599 h 990"/>
              <a:gd name="T60" fmla="*/ 122 w 990"/>
              <a:gd name="T61" fmla="*/ 655 h 990"/>
              <a:gd name="T62" fmla="*/ 149 w 990"/>
              <a:gd name="T63" fmla="*/ 707 h 990"/>
              <a:gd name="T64" fmla="*/ 86 w 990"/>
              <a:gd name="T65" fmla="*/ 777 h 990"/>
              <a:gd name="T66" fmla="*/ 124 w 990"/>
              <a:gd name="T67" fmla="*/ 826 h 990"/>
              <a:gd name="T68" fmla="*/ 207 w 990"/>
              <a:gd name="T69" fmla="*/ 782 h 990"/>
              <a:gd name="T70" fmla="*/ 252 w 990"/>
              <a:gd name="T71" fmla="*/ 820 h 990"/>
              <a:gd name="T72" fmla="*/ 301 w 990"/>
              <a:gd name="T73" fmla="*/ 852 h 990"/>
              <a:gd name="T74" fmla="*/ 282 w 990"/>
              <a:gd name="T75" fmla="*/ 944 h 990"/>
              <a:gd name="T76" fmla="*/ 339 w 990"/>
              <a:gd name="T77" fmla="*/ 967 h 990"/>
              <a:gd name="T78" fmla="*/ 389 w 990"/>
              <a:gd name="T79" fmla="*/ 887 h 990"/>
              <a:gd name="T80" fmla="*/ 447 w 990"/>
              <a:gd name="T81" fmla="*/ 898 h 990"/>
              <a:gd name="T82" fmla="*/ 505 w 990"/>
              <a:gd name="T83" fmla="*/ 901 h 990"/>
              <a:gd name="T84" fmla="*/ 535 w 990"/>
              <a:gd name="T85" fmla="*/ 990 h 990"/>
              <a:gd name="T86" fmla="*/ 596 w 990"/>
              <a:gd name="T87" fmla="*/ 981 h 990"/>
              <a:gd name="T88" fmla="*/ 600 w 990"/>
              <a:gd name="T89" fmla="*/ 887 h 990"/>
              <a:gd name="T90" fmla="*/ 655 w 990"/>
              <a:gd name="T91" fmla="*/ 868 h 990"/>
              <a:gd name="T92" fmla="*/ 707 w 990"/>
              <a:gd name="T93" fmla="*/ 841 h 990"/>
              <a:gd name="T94" fmla="*/ 777 w 990"/>
              <a:gd name="T95" fmla="*/ 904 h 990"/>
              <a:gd name="T96" fmla="*/ 826 w 990"/>
              <a:gd name="T97" fmla="*/ 866 h 990"/>
              <a:gd name="T98" fmla="*/ 782 w 990"/>
              <a:gd name="T99" fmla="*/ 782 h 990"/>
              <a:gd name="T100" fmla="*/ 820 w 990"/>
              <a:gd name="T101" fmla="*/ 738 h 990"/>
              <a:gd name="T102" fmla="*/ 852 w 990"/>
              <a:gd name="T103" fmla="*/ 689 h 990"/>
              <a:gd name="T104" fmla="*/ 944 w 990"/>
              <a:gd name="T105" fmla="*/ 708 h 990"/>
              <a:gd name="T106" fmla="*/ 967 w 990"/>
              <a:gd name="T107" fmla="*/ 650 h 990"/>
              <a:gd name="T108" fmla="*/ 887 w 990"/>
              <a:gd name="T109" fmla="*/ 600 h 990"/>
              <a:gd name="T110" fmla="*/ 898 w 990"/>
              <a:gd name="T111" fmla="*/ 543 h 990"/>
              <a:gd name="T112" fmla="*/ 901 w 990"/>
              <a:gd name="T113" fmla="*/ 485 h 990"/>
              <a:gd name="T114" fmla="*/ 990 w 990"/>
              <a:gd name="T115" fmla="*/ 455 h 990"/>
              <a:gd name="T116" fmla="*/ 981 w 990"/>
              <a:gd name="T117" fmla="*/ 393 h 990"/>
              <a:gd name="T118" fmla="*/ 887 w 990"/>
              <a:gd name="T119" fmla="*/ 390 h 990"/>
              <a:gd name="T120" fmla="*/ 868 w 990"/>
              <a:gd name="T121" fmla="*/ 33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0" h="990">
                <a:moveTo>
                  <a:pt x="868" y="335"/>
                </a:moveTo>
                <a:cubicBezTo>
                  <a:pt x="860" y="317"/>
                  <a:pt x="852" y="300"/>
                  <a:pt x="841" y="283"/>
                </a:cubicBezTo>
                <a:cubicBezTo>
                  <a:pt x="863" y="261"/>
                  <a:pt x="884" y="237"/>
                  <a:pt x="904" y="213"/>
                </a:cubicBezTo>
                <a:cubicBezTo>
                  <a:pt x="892" y="196"/>
                  <a:pt x="879" y="179"/>
                  <a:pt x="866" y="164"/>
                </a:cubicBezTo>
                <a:cubicBezTo>
                  <a:pt x="837" y="177"/>
                  <a:pt x="809" y="192"/>
                  <a:pt x="782" y="208"/>
                </a:cubicBezTo>
                <a:cubicBezTo>
                  <a:pt x="769" y="194"/>
                  <a:pt x="754" y="181"/>
                  <a:pt x="738" y="170"/>
                </a:cubicBezTo>
                <a:cubicBezTo>
                  <a:pt x="723" y="158"/>
                  <a:pt x="706" y="147"/>
                  <a:pt x="689" y="138"/>
                </a:cubicBezTo>
                <a:cubicBezTo>
                  <a:pt x="697" y="108"/>
                  <a:pt x="703" y="77"/>
                  <a:pt x="708" y="46"/>
                </a:cubicBezTo>
                <a:cubicBezTo>
                  <a:pt x="689" y="37"/>
                  <a:pt x="670" y="29"/>
                  <a:pt x="650" y="23"/>
                </a:cubicBezTo>
                <a:cubicBezTo>
                  <a:pt x="632" y="49"/>
                  <a:pt x="616" y="75"/>
                  <a:pt x="600" y="103"/>
                </a:cubicBezTo>
                <a:cubicBezTo>
                  <a:pt x="582" y="98"/>
                  <a:pt x="562" y="94"/>
                  <a:pt x="543" y="92"/>
                </a:cubicBezTo>
                <a:cubicBezTo>
                  <a:pt x="524" y="89"/>
                  <a:pt x="504" y="88"/>
                  <a:pt x="485" y="89"/>
                </a:cubicBezTo>
                <a:cubicBezTo>
                  <a:pt x="476" y="59"/>
                  <a:pt x="466" y="29"/>
                  <a:pt x="455" y="0"/>
                </a:cubicBezTo>
                <a:cubicBezTo>
                  <a:pt x="434" y="1"/>
                  <a:pt x="414" y="4"/>
                  <a:pt x="393" y="8"/>
                </a:cubicBezTo>
                <a:cubicBezTo>
                  <a:pt x="391" y="40"/>
                  <a:pt x="390" y="71"/>
                  <a:pt x="390" y="103"/>
                </a:cubicBezTo>
                <a:cubicBezTo>
                  <a:pt x="371" y="107"/>
                  <a:pt x="353" y="114"/>
                  <a:pt x="335" y="122"/>
                </a:cubicBezTo>
                <a:cubicBezTo>
                  <a:pt x="317" y="130"/>
                  <a:pt x="300" y="138"/>
                  <a:pt x="283" y="148"/>
                </a:cubicBezTo>
                <a:cubicBezTo>
                  <a:pt x="261" y="126"/>
                  <a:pt x="237" y="106"/>
                  <a:pt x="213" y="86"/>
                </a:cubicBezTo>
                <a:cubicBezTo>
                  <a:pt x="196" y="98"/>
                  <a:pt x="179" y="110"/>
                  <a:pt x="164" y="124"/>
                </a:cubicBezTo>
                <a:cubicBezTo>
                  <a:pt x="177" y="153"/>
                  <a:pt x="192" y="181"/>
                  <a:pt x="208" y="207"/>
                </a:cubicBezTo>
                <a:cubicBezTo>
                  <a:pt x="194" y="221"/>
                  <a:pt x="181" y="236"/>
                  <a:pt x="170" y="252"/>
                </a:cubicBezTo>
                <a:cubicBezTo>
                  <a:pt x="158" y="267"/>
                  <a:pt x="147" y="284"/>
                  <a:pt x="138" y="301"/>
                </a:cubicBezTo>
                <a:cubicBezTo>
                  <a:pt x="108" y="293"/>
                  <a:pt x="77" y="287"/>
                  <a:pt x="46" y="282"/>
                </a:cubicBezTo>
                <a:cubicBezTo>
                  <a:pt x="37" y="301"/>
                  <a:pt x="29" y="320"/>
                  <a:pt x="23" y="339"/>
                </a:cubicBezTo>
                <a:cubicBezTo>
                  <a:pt x="49" y="358"/>
                  <a:pt x="75" y="374"/>
                  <a:pt x="103" y="389"/>
                </a:cubicBezTo>
                <a:cubicBezTo>
                  <a:pt x="98" y="408"/>
                  <a:pt x="94" y="427"/>
                  <a:pt x="92" y="447"/>
                </a:cubicBezTo>
                <a:cubicBezTo>
                  <a:pt x="89" y="466"/>
                  <a:pt x="88" y="486"/>
                  <a:pt x="89" y="505"/>
                </a:cubicBezTo>
                <a:cubicBezTo>
                  <a:pt x="59" y="513"/>
                  <a:pt x="29" y="523"/>
                  <a:pt x="0" y="535"/>
                </a:cubicBezTo>
                <a:cubicBezTo>
                  <a:pt x="1" y="556"/>
                  <a:pt x="4" y="576"/>
                  <a:pt x="8" y="596"/>
                </a:cubicBezTo>
                <a:cubicBezTo>
                  <a:pt x="40" y="599"/>
                  <a:pt x="71" y="600"/>
                  <a:pt x="103" y="599"/>
                </a:cubicBezTo>
                <a:cubicBezTo>
                  <a:pt x="107" y="618"/>
                  <a:pt x="114" y="637"/>
                  <a:pt x="122" y="655"/>
                </a:cubicBezTo>
                <a:cubicBezTo>
                  <a:pt x="130" y="673"/>
                  <a:pt x="138" y="690"/>
                  <a:pt x="149" y="707"/>
                </a:cubicBezTo>
                <a:cubicBezTo>
                  <a:pt x="126" y="729"/>
                  <a:pt x="106" y="752"/>
                  <a:pt x="86" y="777"/>
                </a:cubicBezTo>
                <a:cubicBezTo>
                  <a:pt x="98" y="794"/>
                  <a:pt x="110" y="811"/>
                  <a:pt x="124" y="826"/>
                </a:cubicBezTo>
                <a:cubicBezTo>
                  <a:pt x="153" y="813"/>
                  <a:pt x="181" y="798"/>
                  <a:pt x="207" y="782"/>
                </a:cubicBezTo>
                <a:cubicBezTo>
                  <a:pt x="221" y="795"/>
                  <a:pt x="236" y="808"/>
                  <a:pt x="252" y="820"/>
                </a:cubicBezTo>
                <a:cubicBezTo>
                  <a:pt x="267" y="832"/>
                  <a:pt x="284" y="842"/>
                  <a:pt x="301" y="852"/>
                </a:cubicBezTo>
                <a:cubicBezTo>
                  <a:pt x="293" y="882"/>
                  <a:pt x="287" y="912"/>
                  <a:pt x="282" y="944"/>
                </a:cubicBezTo>
                <a:cubicBezTo>
                  <a:pt x="301" y="953"/>
                  <a:pt x="320" y="960"/>
                  <a:pt x="339" y="967"/>
                </a:cubicBezTo>
                <a:cubicBezTo>
                  <a:pt x="358" y="941"/>
                  <a:pt x="374" y="914"/>
                  <a:pt x="389" y="887"/>
                </a:cubicBezTo>
                <a:cubicBezTo>
                  <a:pt x="408" y="892"/>
                  <a:pt x="427" y="896"/>
                  <a:pt x="447" y="898"/>
                </a:cubicBezTo>
                <a:cubicBezTo>
                  <a:pt x="466" y="901"/>
                  <a:pt x="486" y="901"/>
                  <a:pt x="505" y="901"/>
                </a:cubicBezTo>
                <a:cubicBezTo>
                  <a:pt x="513" y="931"/>
                  <a:pt x="523" y="961"/>
                  <a:pt x="535" y="990"/>
                </a:cubicBezTo>
                <a:cubicBezTo>
                  <a:pt x="556" y="989"/>
                  <a:pt x="576" y="985"/>
                  <a:pt x="596" y="981"/>
                </a:cubicBezTo>
                <a:cubicBezTo>
                  <a:pt x="599" y="950"/>
                  <a:pt x="600" y="919"/>
                  <a:pt x="600" y="887"/>
                </a:cubicBezTo>
                <a:cubicBezTo>
                  <a:pt x="618" y="882"/>
                  <a:pt x="637" y="876"/>
                  <a:pt x="655" y="868"/>
                </a:cubicBezTo>
                <a:cubicBezTo>
                  <a:pt x="673" y="860"/>
                  <a:pt x="690" y="851"/>
                  <a:pt x="707" y="841"/>
                </a:cubicBezTo>
                <a:cubicBezTo>
                  <a:pt x="729" y="863"/>
                  <a:pt x="752" y="884"/>
                  <a:pt x="777" y="904"/>
                </a:cubicBezTo>
                <a:cubicBezTo>
                  <a:pt x="794" y="892"/>
                  <a:pt x="811" y="879"/>
                  <a:pt x="826" y="866"/>
                </a:cubicBezTo>
                <a:cubicBezTo>
                  <a:pt x="813" y="837"/>
                  <a:pt x="798" y="809"/>
                  <a:pt x="782" y="782"/>
                </a:cubicBezTo>
                <a:cubicBezTo>
                  <a:pt x="796" y="769"/>
                  <a:pt x="808" y="754"/>
                  <a:pt x="820" y="738"/>
                </a:cubicBezTo>
                <a:cubicBezTo>
                  <a:pt x="832" y="723"/>
                  <a:pt x="842" y="706"/>
                  <a:pt x="852" y="689"/>
                </a:cubicBezTo>
                <a:cubicBezTo>
                  <a:pt x="882" y="697"/>
                  <a:pt x="913" y="703"/>
                  <a:pt x="944" y="708"/>
                </a:cubicBezTo>
                <a:cubicBezTo>
                  <a:pt x="953" y="689"/>
                  <a:pt x="960" y="670"/>
                  <a:pt x="967" y="650"/>
                </a:cubicBezTo>
                <a:cubicBezTo>
                  <a:pt x="941" y="632"/>
                  <a:pt x="914" y="616"/>
                  <a:pt x="887" y="600"/>
                </a:cubicBezTo>
                <a:cubicBezTo>
                  <a:pt x="892" y="582"/>
                  <a:pt x="896" y="562"/>
                  <a:pt x="898" y="543"/>
                </a:cubicBezTo>
                <a:cubicBezTo>
                  <a:pt x="901" y="524"/>
                  <a:pt x="901" y="504"/>
                  <a:pt x="901" y="485"/>
                </a:cubicBezTo>
                <a:cubicBezTo>
                  <a:pt x="931" y="476"/>
                  <a:pt x="961" y="466"/>
                  <a:pt x="990" y="455"/>
                </a:cubicBezTo>
                <a:cubicBezTo>
                  <a:pt x="989" y="434"/>
                  <a:pt x="985" y="414"/>
                  <a:pt x="981" y="393"/>
                </a:cubicBezTo>
                <a:cubicBezTo>
                  <a:pt x="950" y="391"/>
                  <a:pt x="919" y="390"/>
                  <a:pt x="887" y="390"/>
                </a:cubicBezTo>
                <a:cubicBezTo>
                  <a:pt x="882" y="371"/>
                  <a:pt x="876" y="353"/>
                  <a:pt x="868" y="335"/>
                </a:cubicBezTo>
                <a:close/>
              </a:path>
            </a:pathLst>
          </a:custGeom>
          <a:solidFill>
            <a:srgbClr val="3B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2307205" y="1185318"/>
            <a:ext cx="1570037" cy="1570037"/>
          </a:xfrm>
          <a:custGeom>
            <a:avLst/>
            <a:gdLst>
              <a:gd name="T0" fmla="*/ 882 w 994"/>
              <a:gd name="T1" fmla="*/ 369 h 994"/>
              <a:gd name="T2" fmla="*/ 859 w 994"/>
              <a:gd name="T3" fmla="*/ 315 h 994"/>
              <a:gd name="T4" fmla="*/ 928 w 994"/>
              <a:gd name="T5" fmla="*/ 250 h 994"/>
              <a:gd name="T6" fmla="*/ 893 w 994"/>
              <a:gd name="T7" fmla="*/ 198 h 994"/>
              <a:gd name="T8" fmla="*/ 807 w 994"/>
              <a:gd name="T9" fmla="*/ 235 h 994"/>
              <a:gd name="T10" fmla="*/ 766 w 994"/>
              <a:gd name="T11" fmla="*/ 193 h 994"/>
              <a:gd name="T12" fmla="*/ 719 w 994"/>
              <a:gd name="T13" fmla="*/ 158 h 994"/>
              <a:gd name="T14" fmla="*/ 746 w 994"/>
              <a:gd name="T15" fmla="*/ 67 h 994"/>
              <a:gd name="T16" fmla="*/ 691 w 994"/>
              <a:gd name="T17" fmla="*/ 40 h 994"/>
              <a:gd name="T18" fmla="*/ 634 w 994"/>
              <a:gd name="T19" fmla="*/ 115 h 994"/>
              <a:gd name="T20" fmla="*/ 578 w 994"/>
              <a:gd name="T21" fmla="*/ 99 h 994"/>
              <a:gd name="T22" fmla="*/ 520 w 994"/>
              <a:gd name="T23" fmla="*/ 92 h 994"/>
              <a:gd name="T24" fmla="*/ 498 w 994"/>
              <a:gd name="T25" fmla="*/ 0 h 994"/>
              <a:gd name="T26" fmla="*/ 436 w 994"/>
              <a:gd name="T27" fmla="*/ 4 h 994"/>
              <a:gd name="T28" fmla="*/ 425 w 994"/>
              <a:gd name="T29" fmla="*/ 98 h 994"/>
              <a:gd name="T30" fmla="*/ 368 w 994"/>
              <a:gd name="T31" fmla="*/ 112 h 994"/>
              <a:gd name="T32" fmla="*/ 314 w 994"/>
              <a:gd name="T33" fmla="*/ 135 h 994"/>
              <a:gd name="T34" fmla="*/ 249 w 994"/>
              <a:gd name="T35" fmla="*/ 66 h 994"/>
              <a:gd name="T36" fmla="*/ 197 w 994"/>
              <a:gd name="T37" fmla="*/ 101 h 994"/>
              <a:gd name="T38" fmla="*/ 235 w 994"/>
              <a:gd name="T39" fmla="*/ 187 h 994"/>
              <a:gd name="T40" fmla="*/ 193 w 994"/>
              <a:gd name="T41" fmla="*/ 228 h 994"/>
              <a:gd name="T42" fmla="*/ 157 w 994"/>
              <a:gd name="T43" fmla="*/ 275 h 994"/>
              <a:gd name="T44" fmla="*/ 67 w 994"/>
              <a:gd name="T45" fmla="*/ 248 h 994"/>
              <a:gd name="T46" fmla="*/ 39 w 994"/>
              <a:gd name="T47" fmla="*/ 303 h 994"/>
              <a:gd name="T48" fmla="*/ 115 w 994"/>
              <a:gd name="T49" fmla="*/ 360 h 994"/>
              <a:gd name="T50" fmla="*/ 99 w 994"/>
              <a:gd name="T51" fmla="*/ 416 h 994"/>
              <a:gd name="T52" fmla="*/ 91 w 994"/>
              <a:gd name="T53" fmla="*/ 474 h 994"/>
              <a:gd name="T54" fmla="*/ 0 w 994"/>
              <a:gd name="T55" fmla="*/ 496 h 994"/>
              <a:gd name="T56" fmla="*/ 3 w 994"/>
              <a:gd name="T57" fmla="*/ 558 h 994"/>
              <a:gd name="T58" fmla="*/ 97 w 994"/>
              <a:gd name="T59" fmla="*/ 569 h 994"/>
              <a:gd name="T60" fmla="*/ 112 w 994"/>
              <a:gd name="T61" fmla="*/ 626 h 994"/>
              <a:gd name="T62" fmla="*/ 134 w 994"/>
              <a:gd name="T63" fmla="*/ 680 h 994"/>
              <a:gd name="T64" fmla="*/ 66 w 994"/>
              <a:gd name="T65" fmla="*/ 745 h 994"/>
              <a:gd name="T66" fmla="*/ 100 w 994"/>
              <a:gd name="T67" fmla="*/ 797 h 994"/>
              <a:gd name="T68" fmla="*/ 187 w 994"/>
              <a:gd name="T69" fmla="*/ 759 h 994"/>
              <a:gd name="T70" fmla="*/ 227 w 994"/>
              <a:gd name="T71" fmla="*/ 801 h 994"/>
              <a:gd name="T72" fmla="*/ 274 w 994"/>
              <a:gd name="T73" fmla="*/ 837 h 994"/>
              <a:gd name="T74" fmla="*/ 248 w 994"/>
              <a:gd name="T75" fmla="*/ 927 h 994"/>
              <a:gd name="T76" fmla="*/ 303 w 994"/>
              <a:gd name="T77" fmla="*/ 955 h 994"/>
              <a:gd name="T78" fmla="*/ 359 w 994"/>
              <a:gd name="T79" fmla="*/ 879 h 994"/>
              <a:gd name="T80" fmla="*/ 416 w 994"/>
              <a:gd name="T81" fmla="*/ 895 h 994"/>
              <a:gd name="T82" fmla="*/ 474 w 994"/>
              <a:gd name="T83" fmla="*/ 903 h 994"/>
              <a:gd name="T84" fmla="*/ 496 w 994"/>
              <a:gd name="T85" fmla="*/ 994 h 994"/>
              <a:gd name="T86" fmla="*/ 558 w 994"/>
              <a:gd name="T87" fmla="*/ 991 h 994"/>
              <a:gd name="T88" fmla="*/ 569 w 994"/>
              <a:gd name="T89" fmla="*/ 897 h 994"/>
              <a:gd name="T90" fmla="*/ 625 w 994"/>
              <a:gd name="T91" fmla="*/ 882 h 994"/>
              <a:gd name="T92" fmla="*/ 679 w 994"/>
              <a:gd name="T93" fmla="*/ 860 h 994"/>
              <a:gd name="T94" fmla="*/ 744 w 994"/>
              <a:gd name="T95" fmla="*/ 928 h 994"/>
              <a:gd name="T96" fmla="*/ 796 w 994"/>
              <a:gd name="T97" fmla="*/ 894 h 994"/>
              <a:gd name="T98" fmla="*/ 759 w 994"/>
              <a:gd name="T99" fmla="*/ 807 h 994"/>
              <a:gd name="T100" fmla="*/ 801 w 994"/>
              <a:gd name="T101" fmla="*/ 766 h 994"/>
              <a:gd name="T102" fmla="*/ 836 w 994"/>
              <a:gd name="T103" fmla="*/ 720 h 994"/>
              <a:gd name="T104" fmla="*/ 927 w 994"/>
              <a:gd name="T105" fmla="*/ 746 h 994"/>
              <a:gd name="T106" fmla="*/ 954 w 994"/>
              <a:gd name="T107" fmla="*/ 691 h 994"/>
              <a:gd name="T108" fmla="*/ 879 w 994"/>
              <a:gd name="T109" fmla="*/ 635 h 994"/>
              <a:gd name="T110" fmla="*/ 895 w 994"/>
              <a:gd name="T111" fmla="*/ 578 h 994"/>
              <a:gd name="T112" fmla="*/ 902 w 994"/>
              <a:gd name="T113" fmla="*/ 520 h 994"/>
              <a:gd name="T114" fmla="*/ 994 w 994"/>
              <a:gd name="T115" fmla="*/ 498 h 994"/>
              <a:gd name="T116" fmla="*/ 990 w 994"/>
              <a:gd name="T117" fmla="*/ 436 h 994"/>
              <a:gd name="T118" fmla="*/ 896 w 994"/>
              <a:gd name="T119" fmla="*/ 425 h 994"/>
              <a:gd name="T120" fmla="*/ 882 w 994"/>
              <a:gd name="T121" fmla="*/ 369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B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928624" y="290844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能量助手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970372" y="4038848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能量分享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482786" y="5452975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能量之家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66677" y="1577331"/>
            <a:ext cx="2456656" cy="710358"/>
            <a:chOff x="4511824" y="1399531"/>
            <a:chExt cx="2456656" cy="710358"/>
          </a:xfrm>
        </p:grpSpPr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4511824" y="1754710"/>
              <a:ext cx="24482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284597" y="2798486"/>
            <a:ext cx="3140075" cy="710358"/>
            <a:chOff x="3828405" y="1399531"/>
            <a:chExt cx="3140075" cy="710358"/>
          </a:xfrm>
        </p:grpSpPr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3828405" y="1754710"/>
              <a:ext cx="31316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253110" y="4034887"/>
            <a:ext cx="2177008" cy="710358"/>
            <a:chOff x="4511824" y="1399531"/>
            <a:chExt cx="2177008" cy="710358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511824" y="1754710"/>
              <a:ext cx="21686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762460" y="5452975"/>
            <a:ext cx="2667658" cy="710358"/>
            <a:chOff x="4021174" y="1399531"/>
            <a:chExt cx="2667658" cy="710358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4021174" y="1754710"/>
              <a:ext cx="26592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出自【趣你的PPT】(微信:qunideppt)：最优质的PPT资源库"/>
          <p:cNvSpPr/>
          <p:nvPr/>
        </p:nvSpPr>
        <p:spPr>
          <a:xfrm>
            <a:off x="6430617" y="1490295"/>
            <a:ext cx="4273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latin typeface="Calibri" panose="020F0502020204030204"/>
                <a:ea typeface="宋体" panose="02010600030101010101" pitchFamily="2" charset="-122"/>
              </a:rPr>
              <a:t>用</a:t>
            </a:r>
            <a:r>
              <a:rPr lang="en-US" altLang="zh-CN" b="1" dirty="0">
                <a:latin typeface="Calibri" panose="020F0502020204030204"/>
                <a:ea typeface="宋体" panose="02010600030101010101" pitchFamily="2" charset="-122"/>
              </a:rPr>
              <a:t>css3 </a:t>
            </a:r>
            <a:r>
              <a:rPr lang="zh-CN" altLang="en-US" b="1" dirty="0">
                <a:latin typeface="Calibri" panose="020F0502020204030204"/>
                <a:ea typeface="宋体" panose="02010600030101010101" pitchFamily="2" charset="-122"/>
              </a:rPr>
              <a:t>模拟了一个晴转多云的动画作为主界面搜索框的背景图。首页展示图书的各种信息，包括累积能量信息。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504384" y="2853583"/>
            <a:ext cx="4200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css3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制作了一个小动画，轮流播放几段文字，让新用户知道此软件的主要特色。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487979" y="4121210"/>
            <a:ext cx="420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此页给用户发表文字，图片，制作自己的能量日记。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449306" y="5514530"/>
            <a:ext cx="420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动态加载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元素，呈现扫码登录页面</a:t>
            </a: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  </a:t>
            </a:r>
          </a:p>
        </p:txBody>
      </p:sp>
    </p:spTree>
    <p:extLst>
      <p:ext uri="{BB962C8B-B14F-4D97-AF65-F5344CB8AC3E}">
        <p14:creationId xmlns:p14="http://schemas.microsoft.com/office/powerpoint/2010/main" val="396524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979859-FEF9-4AEE-BD7E-E185BC4DF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7" y="0"/>
            <a:ext cx="12578791" cy="548453"/>
          </a:xfrm>
          <a:prstGeom prst="rect">
            <a:avLst/>
          </a:prstGeom>
          <a:ln>
            <a:noFill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E3EF864-4ECF-42DF-B886-7F25B98393B1}"/>
              </a:ext>
            </a:extLst>
          </p:cNvPr>
          <p:cNvGrpSpPr/>
          <p:nvPr/>
        </p:nvGrpSpPr>
        <p:grpSpPr>
          <a:xfrm>
            <a:off x="-166297" y="0"/>
            <a:ext cx="12802434" cy="21250025"/>
            <a:chOff x="-166297" y="0"/>
            <a:chExt cx="12802434" cy="2125002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6297" y="0"/>
              <a:ext cx="12802434" cy="2125002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6667679-4D84-4177-B5A0-244A0B04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910" y="5516204"/>
              <a:ext cx="1380188" cy="1910507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8DDDEC7-3E55-4094-AAE2-85D61621D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7" y="0"/>
            <a:ext cx="12654388" cy="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8547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00013 -0.587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710CB42-2197-4084-B69E-1DCFF75DF461}"/>
              </a:ext>
            </a:extLst>
          </p:cNvPr>
          <p:cNvGrpSpPr/>
          <p:nvPr/>
        </p:nvGrpSpPr>
        <p:grpSpPr>
          <a:xfrm>
            <a:off x="337072" y="-9179652"/>
            <a:ext cx="11854928" cy="19677314"/>
            <a:chOff x="494828" y="-9671358"/>
            <a:chExt cx="11854928" cy="1967731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8" y="-9671358"/>
              <a:ext cx="11854928" cy="1967731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DC69958-D018-4B4F-B7F5-E598735B9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226" y="6226462"/>
              <a:ext cx="1907028" cy="2408414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5979859-FEF9-4AEE-BD7E-E185BC4DF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54" y="0"/>
            <a:ext cx="12940041" cy="5642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00026 -0.54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696969"/>
      </a:hlink>
      <a:folHlink>
        <a:srgbClr val="696969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ctr">
          <a:defRPr sz="2400" smtClean="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525</Words>
  <Application>Microsoft Office PowerPoint</Application>
  <PresentationFormat>宽屏</PresentationFormat>
  <Paragraphs>55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Segoe UI Light 8</vt:lpstr>
      <vt:lpstr>陈继世-硬笔行书</vt:lpstr>
      <vt:lpstr>等线</vt:lpstr>
      <vt:lpstr>等线 Light</vt:lpstr>
      <vt:lpstr>楷体</vt:lpstr>
      <vt:lpstr>微软雅黑</vt:lpstr>
      <vt:lpstr>幼圆</vt:lpstr>
      <vt:lpstr>Arial</vt:lpstr>
      <vt:lpstr>Calibri</vt:lpstr>
      <vt:lpstr>Calibri Light</vt:lpstr>
      <vt:lpstr>Office 主题​​</vt:lpstr>
      <vt:lpstr>Office 主题</vt:lpstr>
      <vt:lpstr>1_Office 主题​​</vt:lpstr>
      <vt:lpstr>1_Office 主题</vt:lpstr>
      <vt:lpstr>南昌工程学院第四届思诚杯 软件设计大赛决赛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南昌工程学院第四届思诚杯 软件设计大赛初赛</dc:title>
  <dc:creator>慧萍 封</dc:creator>
  <cp:lastModifiedBy>慧萍 封</cp:lastModifiedBy>
  <cp:revision>143</cp:revision>
  <dcterms:created xsi:type="dcterms:W3CDTF">2018-12-07T01:03:50Z</dcterms:created>
  <dcterms:modified xsi:type="dcterms:W3CDTF">2018-12-19T09:42:11Z</dcterms:modified>
</cp:coreProperties>
</file>